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2.xml" ContentType="application/vnd.openxmlformats-officedocument.drawingml.diagramData+xml"/>
  <Override PartName="/ppt/diagrams/colors5.xml" ContentType="application/vnd.openxmlformats-officedocument.drawingml.diagramColor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diagrams/layout4.xml" ContentType="application/vnd.openxmlformats-officedocument.drawingml.diagram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quickStyle4.xml" ContentType="application/vnd.openxmlformats-officedocument.drawingml.diagramStyl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diagrams/drawing7.xml" ContentType="application/vnd.ms-office.drawingml.diagramDrawing+xml"/>
  <Override PartName="/ppt/diagrams/data7.xml" ContentType="application/vnd.openxmlformats-officedocument.drawingml.diagramData+xml"/>
  <Default Extension="xml" ContentType="application/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diagrams/layout5.xml" ContentType="application/vnd.openxmlformats-officedocument.drawingml.diagramLayout+xml"/>
  <Override PartName="/ppt/slideLayouts/slideLayout6.xml" ContentType="application/vnd.openxmlformats-officedocument.presentationml.slideLayout+xml"/>
  <Override PartName="/ppt/diagrams/quickStyle5.xml" ContentType="application/vnd.openxmlformats-officedocument.drawingml.diagramStyle+xml"/>
  <Override PartName="/ppt/slides/slide2.xml" ContentType="application/vnd.openxmlformats-officedocument.presentationml.slid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diagrams/drawing4.xml" ContentType="application/vnd.ms-office.drawingml.diagramDrawing+xml"/>
  <Override PartName="/ppt/diagrams/data4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diagrams/layout6.xml" ContentType="application/vnd.openxmlformats-officedocument.drawingml.diagramLayout+xml"/>
  <Override PartName="/ppt/slideLayouts/slideLayout7.xml" ContentType="application/vnd.openxmlformats-officedocument.presentationml.slideLayout+xml"/>
  <Override PartName="/ppt/diagrams/quickStyle6.xml" ContentType="application/vnd.openxmlformats-officedocument.drawingml.diagramStyle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slideLayouts/slideLayout3.xml" ContentType="application/vnd.openxmlformats-officedocument.presentationml.slideLayout+xml"/>
  <Override PartName="/ppt/diagrams/drawing5.xml" ContentType="application/vnd.ms-office.drawingml.diagramDrawing+xml"/>
  <Override PartName="/ppt/diagrams/data5.xml" ContentType="application/vnd.openxmlformats-officedocument.drawingml.diagramData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colors4.xml" ContentType="application/vnd.openxmlformats-officedocument.drawingml.diagramColors+xml"/>
  <Override PartName="/ppt/presProps.xml" ContentType="application/vnd.openxmlformats-officedocument.presentationml.presProps+xml"/>
  <Override PartName="/ppt/diagrams/layout7.xml" ContentType="application/vnd.openxmlformats-officedocument.drawingml.diagram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diagrams/quickStyle7.xml" ContentType="application/vnd.openxmlformats-officedocument.drawingml.diagramStyle+xml"/>
  <Override PartName="/ppt/diagrams/quickStyle3.xml" ContentType="application/vnd.openxmlformats-officedocument.drawingml.diagramStyle+xml"/>
  <Override PartName="/ppt/slideLayouts/slideLayout4.xml" ContentType="application/vnd.openxmlformats-officedocument.presentationml.slideLayout+xml"/>
  <Override PartName="/ppt/diagrams/layout3.xml" ContentType="application/vnd.openxmlformats-officedocument.drawingml.diagram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diagrams/drawing6.xml" ContentType="application/vnd.ms-office.drawingml.diagramDrawing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diagrams/data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99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1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2DCAC1-3A1E-4EFE-BDD2-55C91A00A0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BF78015-DB91-4DE1-98EC-F7B059A60664}">
      <dgm:prSet/>
      <dgm:spPr/>
      <dgm:t>
        <a:bodyPr/>
        <a:lstStyle/>
        <a:p>
          <a:pPr rtl="0"/>
          <a:r>
            <a:rPr lang="pl-PL" dirty="0" smtClean="0"/>
            <a:t>Jacek Jaros VI Liceum Ogólnokształcące im. Juliusza Słowackiego w Kielcach </a:t>
          </a:r>
          <a:endParaRPr lang="pl-PL" dirty="0"/>
        </a:p>
      </dgm:t>
    </dgm:pt>
    <dgm:pt modelId="{DE899956-AEB6-4B9C-A0A2-74F64CC74468}" type="parTrans" cxnId="{5881694B-3894-4005-8C2C-07AEB55378B3}">
      <dgm:prSet/>
      <dgm:spPr/>
      <dgm:t>
        <a:bodyPr/>
        <a:lstStyle/>
        <a:p>
          <a:endParaRPr lang="pl-PL"/>
        </a:p>
      </dgm:t>
    </dgm:pt>
    <dgm:pt modelId="{ABDCABBD-5CDB-437D-9C11-93150FF89C17}" type="sibTrans" cxnId="{5881694B-3894-4005-8C2C-07AEB55378B3}">
      <dgm:prSet/>
      <dgm:spPr/>
      <dgm:t>
        <a:bodyPr/>
        <a:lstStyle/>
        <a:p>
          <a:endParaRPr lang="pl-PL"/>
        </a:p>
      </dgm:t>
    </dgm:pt>
    <dgm:pt modelId="{E7AF17C8-A84D-4BDD-8E7F-B8462BA47A6B}" type="pres">
      <dgm:prSet presAssocID="{C52DCAC1-3A1E-4EFE-BDD2-55C91A00A0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655CB9E-B5B2-4172-A0AD-3C86A551B3FE}" type="pres">
      <dgm:prSet presAssocID="{CBF78015-DB91-4DE1-98EC-F7B059A60664}" presName="parentText" presStyleLbl="node1" presStyleIdx="0" presStyleCnt="1" custScaleX="45533" custLinFactNeighborX="-30990" custLinFactNeighborY="-2425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881694B-3894-4005-8C2C-07AEB55378B3}" srcId="{C52DCAC1-3A1E-4EFE-BDD2-55C91A00A052}" destId="{CBF78015-DB91-4DE1-98EC-F7B059A60664}" srcOrd="0" destOrd="0" parTransId="{DE899956-AEB6-4B9C-A0A2-74F64CC74468}" sibTransId="{ABDCABBD-5CDB-437D-9C11-93150FF89C17}"/>
    <dgm:cxn modelId="{F7D49897-7CDB-4C28-9931-FE3CB3DC2A16}" type="presOf" srcId="{CBF78015-DB91-4DE1-98EC-F7B059A60664}" destId="{0655CB9E-B5B2-4172-A0AD-3C86A551B3FE}" srcOrd="0" destOrd="0" presId="urn:microsoft.com/office/officeart/2005/8/layout/vList2"/>
    <dgm:cxn modelId="{30B86BE8-FDDB-4A8B-9C12-790C79009790}" type="presOf" srcId="{C52DCAC1-3A1E-4EFE-BDD2-55C91A00A052}" destId="{E7AF17C8-A84D-4BDD-8E7F-B8462BA47A6B}" srcOrd="0" destOrd="0" presId="urn:microsoft.com/office/officeart/2005/8/layout/vList2"/>
    <dgm:cxn modelId="{D1D4BF85-7B62-4A89-A936-73E9F6B4D6D2}" type="presParOf" srcId="{E7AF17C8-A84D-4BDD-8E7F-B8462BA47A6B}" destId="{0655CB9E-B5B2-4172-A0AD-3C86A551B3F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5B88CC-6460-42EF-B651-07B7E8DFAC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425ABBA4-E788-4ADC-A20A-A931C55D7DA4}">
      <dgm:prSet/>
      <dgm:spPr/>
      <dgm:t>
        <a:bodyPr/>
        <a:lstStyle/>
        <a:p>
          <a:pPr rtl="0"/>
          <a:r>
            <a:rPr lang="pl-PL" b="1" smtClean="0"/>
            <a:t>Southeast Guilford High School</a:t>
          </a:r>
          <a:endParaRPr lang="pl-PL"/>
        </a:p>
      </dgm:t>
    </dgm:pt>
    <dgm:pt modelId="{A02D6E4B-DB18-438C-A67B-151C7DFD6F65}" type="parTrans" cxnId="{358B6AD2-F536-4EB8-87BA-B750C03AFDE6}">
      <dgm:prSet/>
      <dgm:spPr/>
      <dgm:t>
        <a:bodyPr/>
        <a:lstStyle/>
        <a:p>
          <a:endParaRPr lang="pl-PL"/>
        </a:p>
      </dgm:t>
    </dgm:pt>
    <dgm:pt modelId="{E22BFE6A-35BD-4A71-8757-EBF80F95F835}" type="sibTrans" cxnId="{358B6AD2-F536-4EB8-87BA-B750C03AFDE6}">
      <dgm:prSet/>
      <dgm:spPr/>
      <dgm:t>
        <a:bodyPr/>
        <a:lstStyle/>
        <a:p>
          <a:endParaRPr lang="pl-PL"/>
        </a:p>
      </dgm:t>
    </dgm:pt>
    <dgm:pt modelId="{2E20A8A9-57D3-4258-AD7F-5FA4B429B523}" type="pres">
      <dgm:prSet presAssocID="{AB5B88CC-6460-42EF-B651-07B7E8DFAC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2F5E2F3-FE5A-4906-9806-A44EC4E2B02D}" type="pres">
      <dgm:prSet presAssocID="{425ABBA4-E788-4ADC-A20A-A931C55D7DA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CF0F5C8-A9CB-4EAD-A21B-26009C470F37}" type="presOf" srcId="{425ABBA4-E788-4ADC-A20A-A931C55D7DA4}" destId="{C2F5E2F3-FE5A-4906-9806-A44EC4E2B02D}" srcOrd="0" destOrd="0" presId="urn:microsoft.com/office/officeart/2005/8/layout/vList2"/>
    <dgm:cxn modelId="{358B6AD2-F536-4EB8-87BA-B750C03AFDE6}" srcId="{AB5B88CC-6460-42EF-B651-07B7E8DFAC74}" destId="{425ABBA4-E788-4ADC-A20A-A931C55D7DA4}" srcOrd="0" destOrd="0" parTransId="{A02D6E4B-DB18-438C-A67B-151C7DFD6F65}" sibTransId="{E22BFE6A-35BD-4A71-8757-EBF80F95F835}"/>
    <dgm:cxn modelId="{DBE0DE52-0F7B-4E50-8BF6-FBCE31D2ACD5}" type="presOf" srcId="{AB5B88CC-6460-42EF-B651-07B7E8DFAC74}" destId="{2E20A8A9-57D3-4258-AD7F-5FA4B429B523}" srcOrd="0" destOrd="0" presId="urn:microsoft.com/office/officeart/2005/8/layout/vList2"/>
    <dgm:cxn modelId="{1CDA6343-F661-4895-957C-197016A14459}" type="presParOf" srcId="{2E20A8A9-57D3-4258-AD7F-5FA4B429B523}" destId="{C2F5E2F3-FE5A-4906-9806-A44EC4E2B02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3372EF-082E-403C-AE77-258683200C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C7BC870A-CF67-494A-AF35-F4DE93AEEBFA}">
      <dgm:prSet/>
      <dgm:spPr/>
      <dgm:t>
        <a:bodyPr/>
        <a:lstStyle/>
        <a:p>
          <a:pPr rtl="0"/>
          <a:r>
            <a:rPr lang="pl-PL" dirty="0" err="1" smtClean="0"/>
            <a:t>Inspiration</a:t>
          </a:r>
          <a:r>
            <a:rPr lang="pl-PL" dirty="0" smtClean="0"/>
            <a:t> </a:t>
          </a:r>
          <a:endParaRPr lang="pl-PL" dirty="0"/>
        </a:p>
      </dgm:t>
    </dgm:pt>
    <dgm:pt modelId="{2AF01EB7-2575-4736-91BC-A15E8A184CAE}" type="parTrans" cxnId="{8BE4AD40-65B4-4EBA-A727-52E4E7306B3A}">
      <dgm:prSet/>
      <dgm:spPr/>
      <dgm:t>
        <a:bodyPr/>
        <a:lstStyle/>
        <a:p>
          <a:endParaRPr lang="pl-PL"/>
        </a:p>
      </dgm:t>
    </dgm:pt>
    <dgm:pt modelId="{2B6AA411-4399-40E4-94C7-09C682E0C980}" type="sibTrans" cxnId="{8BE4AD40-65B4-4EBA-A727-52E4E7306B3A}">
      <dgm:prSet/>
      <dgm:spPr/>
      <dgm:t>
        <a:bodyPr/>
        <a:lstStyle/>
        <a:p>
          <a:endParaRPr lang="pl-PL"/>
        </a:p>
      </dgm:t>
    </dgm:pt>
    <dgm:pt modelId="{49AD6EA7-ED78-4318-A2FA-5A9D71D34B85}" type="pres">
      <dgm:prSet presAssocID="{633372EF-082E-403C-AE77-258683200C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C342BFA-67D4-4B3E-9594-8963150BFC1D}" type="pres">
      <dgm:prSet presAssocID="{C7BC870A-CF67-494A-AF35-F4DE93AEEBFA}" presName="parentText" presStyleLbl="node1" presStyleIdx="0" presStyleCnt="1" custLinFactY="-21138" custLinFactNeighborX="1000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BE4AD40-65B4-4EBA-A727-52E4E7306B3A}" srcId="{633372EF-082E-403C-AE77-258683200C2D}" destId="{C7BC870A-CF67-494A-AF35-F4DE93AEEBFA}" srcOrd="0" destOrd="0" parTransId="{2AF01EB7-2575-4736-91BC-A15E8A184CAE}" sibTransId="{2B6AA411-4399-40E4-94C7-09C682E0C980}"/>
    <dgm:cxn modelId="{3702F89B-0DD0-4F31-8EC9-8ED9BFF46234}" type="presOf" srcId="{633372EF-082E-403C-AE77-258683200C2D}" destId="{49AD6EA7-ED78-4318-A2FA-5A9D71D34B85}" srcOrd="0" destOrd="0" presId="urn:microsoft.com/office/officeart/2005/8/layout/vList2"/>
    <dgm:cxn modelId="{1EC4148A-C411-4AED-94EB-10EA8F3C7849}" type="presOf" srcId="{C7BC870A-CF67-494A-AF35-F4DE93AEEBFA}" destId="{2C342BFA-67D4-4B3E-9594-8963150BFC1D}" srcOrd="0" destOrd="0" presId="urn:microsoft.com/office/officeart/2005/8/layout/vList2"/>
    <dgm:cxn modelId="{BA847078-4017-4942-801B-BC4A7CB674FB}" type="presParOf" srcId="{49AD6EA7-ED78-4318-A2FA-5A9D71D34B85}" destId="{2C342BFA-67D4-4B3E-9594-8963150BFC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D712BC-EB6B-4E9E-B371-E8692E9C23F4}" type="doc">
      <dgm:prSet loTypeId="urn:microsoft.com/office/officeart/2005/8/layout/venn3" loCatId="relationship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D4AF5857-747F-4469-BDF7-65B43A9C7780}">
      <dgm:prSet custT="1"/>
      <dgm:spPr/>
      <dgm:t>
        <a:bodyPr/>
        <a:lstStyle/>
        <a:p>
          <a:pPr rtl="0"/>
          <a:r>
            <a:rPr lang="pl-PL" sz="2800" dirty="0" err="1" smtClean="0"/>
            <a:t>Goals</a:t>
          </a:r>
          <a:r>
            <a:rPr lang="pl-PL" sz="2800" dirty="0" smtClean="0"/>
            <a:t> of the </a:t>
          </a:r>
          <a:r>
            <a:rPr lang="pl-PL" sz="2800" dirty="0" err="1" smtClean="0"/>
            <a:t>project</a:t>
          </a:r>
          <a:r>
            <a:rPr lang="pl-PL" sz="2800" dirty="0" smtClean="0"/>
            <a:t>:</a:t>
          </a:r>
          <a:endParaRPr lang="pl-PL" sz="2800" dirty="0"/>
        </a:p>
      </dgm:t>
    </dgm:pt>
    <dgm:pt modelId="{D8326A81-89D9-4710-87D2-4B220EB9E5FC}" type="parTrans" cxnId="{36A3F291-BF04-4F5A-AA0E-6A68FC38F349}">
      <dgm:prSet/>
      <dgm:spPr/>
      <dgm:t>
        <a:bodyPr/>
        <a:lstStyle/>
        <a:p>
          <a:endParaRPr lang="pl-PL"/>
        </a:p>
      </dgm:t>
    </dgm:pt>
    <dgm:pt modelId="{C2EE2997-5278-4570-800F-72B59C7B7CD5}" type="sibTrans" cxnId="{36A3F291-BF04-4F5A-AA0E-6A68FC38F349}">
      <dgm:prSet/>
      <dgm:spPr/>
      <dgm:t>
        <a:bodyPr/>
        <a:lstStyle/>
        <a:p>
          <a:endParaRPr lang="pl-PL"/>
        </a:p>
      </dgm:t>
    </dgm:pt>
    <dgm:pt modelId="{6BCCA1ED-9752-48B2-BB5F-421D4C41A2EC}">
      <dgm:prSet/>
      <dgm:spPr/>
      <dgm:t>
        <a:bodyPr/>
        <a:lstStyle/>
        <a:p>
          <a:pPr rtl="0"/>
          <a:r>
            <a:rPr lang="pl-PL" dirty="0" smtClean="0"/>
            <a:t>to </a:t>
          </a:r>
          <a:r>
            <a:rPr lang="pl-PL" dirty="0" err="1" smtClean="0"/>
            <a:t>learn</a:t>
          </a:r>
          <a:r>
            <a:rPr lang="pl-PL" dirty="0" smtClean="0"/>
            <a:t> </a:t>
          </a:r>
          <a:r>
            <a:rPr lang="pl-PL" dirty="0" err="1" smtClean="0"/>
            <a:t>history</a:t>
          </a:r>
          <a:r>
            <a:rPr lang="pl-PL" dirty="0" smtClean="0"/>
            <a:t> from the </a:t>
          </a:r>
          <a:r>
            <a:rPr lang="pl-PL" dirty="0" err="1" smtClean="0"/>
            <a:t>students</a:t>
          </a:r>
          <a:r>
            <a:rPr lang="pl-PL" dirty="0" smtClean="0"/>
            <a:t>'  </a:t>
          </a:r>
          <a:r>
            <a:rPr lang="pl-PL" dirty="0" err="1" smtClean="0"/>
            <a:t>own</a:t>
          </a:r>
          <a:r>
            <a:rPr lang="pl-PL" dirty="0" smtClean="0"/>
            <a:t> </a:t>
          </a:r>
          <a:r>
            <a:rPr lang="pl-PL" dirty="0" err="1" smtClean="0"/>
            <a:t>families</a:t>
          </a:r>
          <a:r>
            <a:rPr lang="pl-PL" dirty="0" smtClean="0"/>
            <a:t>' </a:t>
          </a:r>
          <a:r>
            <a:rPr lang="pl-PL" dirty="0" err="1" smtClean="0"/>
            <a:t>perspective</a:t>
          </a:r>
          <a:r>
            <a:rPr lang="pl-PL" dirty="0" smtClean="0"/>
            <a:t>, </a:t>
          </a:r>
          <a:endParaRPr lang="pl-PL" dirty="0"/>
        </a:p>
      </dgm:t>
    </dgm:pt>
    <dgm:pt modelId="{2F94ABE6-57D5-4640-B67D-2923F360F8EF}" type="parTrans" cxnId="{7073CDF7-FF8B-4C41-A156-220F286DC784}">
      <dgm:prSet/>
      <dgm:spPr/>
      <dgm:t>
        <a:bodyPr/>
        <a:lstStyle/>
        <a:p>
          <a:endParaRPr lang="pl-PL"/>
        </a:p>
      </dgm:t>
    </dgm:pt>
    <dgm:pt modelId="{F01F8386-75AC-495E-8255-EC5339CADC7F}" type="sibTrans" cxnId="{7073CDF7-FF8B-4C41-A156-220F286DC784}">
      <dgm:prSet/>
      <dgm:spPr/>
      <dgm:t>
        <a:bodyPr/>
        <a:lstStyle/>
        <a:p>
          <a:endParaRPr lang="pl-PL"/>
        </a:p>
      </dgm:t>
    </dgm:pt>
    <dgm:pt modelId="{9E4CBED1-DE59-402E-AE08-DB685678D8B6}">
      <dgm:prSet/>
      <dgm:spPr/>
      <dgm:t>
        <a:bodyPr/>
        <a:lstStyle/>
        <a:p>
          <a:pPr rtl="0"/>
          <a:r>
            <a:rPr lang="pl-PL" dirty="0" smtClean="0"/>
            <a:t>to </a:t>
          </a:r>
          <a:r>
            <a:rPr lang="pl-PL" dirty="0" err="1" smtClean="0"/>
            <a:t>search</a:t>
          </a:r>
          <a:r>
            <a:rPr lang="pl-PL" dirty="0" smtClean="0"/>
            <a:t> for </a:t>
          </a:r>
          <a:r>
            <a:rPr lang="pl-PL" dirty="0" err="1" smtClean="0"/>
            <a:t>some</a:t>
          </a:r>
          <a:r>
            <a:rPr lang="pl-PL" dirty="0" smtClean="0"/>
            <a:t> </a:t>
          </a:r>
          <a:r>
            <a:rPr lang="pl-PL" dirty="0" err="1" smtClean="0"/>
            <a:t>links</a:t>
          </a:r>
          <a:r>
            <a:rPr lang="pl-PL" dirty="0" smtClean="0"/>
            <a:t> </a:t>
          </a:r>
          <a:r>
            <a:rPr lang="pl-PL" dirty="0" err="1" smtClean="0"/>
            <a:t>between</a:t>
          </a:r>
          <a:r>
            <a:rPr lang="pl-PL" dirty="0" smtClean="0"/>
            <a:t> </a:t>
          </a:r>
          <a:r>
            <a:rPr lang="pl-PL" dirty="0" err="1" smtClean="0"/>
            <a:t>their</a:t>
          </a:r>
          <a:r>
            <a:rPr lang="pl-PL" dirty="0" smtClean="0"/>
            <a:t> </a:t>
          </a:r>
          <a:r>
            <a:rPr lang="pl-PL" dirty="0" err="1" smtClean="0"/>
            <a:t>ancestors</a:t>
          </a:r>
          <a:r>
            <a:rPr lang="pl-PL" dirty="0" smtClean="0"/>
            <a:t> and the </a:t>
          </a:r>
          <a:r>
            <a:rPr lang="pl-PL" dirty="0" err="1" smtClean="0"/>
            <a:t>representatives</a:t>
          </a:r>
          <a:r>
            <a:rPr lang="pl-PL" dirty="0" smtClean="0"/>
            <a:t> of the </a:t>
          </a:r>
          <a:r>
            <a:rPr lang="pl-PL" dirty="0" err="1" smtClean="0"/>
            <a:t>other</a:t>
          </a:r>
          <a:r>
            <a:rPr lang="pl-PL" dirty="0" smtClean="0"/>
            <a:t> </a:t>
          </a:r>
          <a:r>
            <a:rPr lang="pl-PL" dirty="0" err="1" smtClean="0"/>
            <a:t>cultures</a:t>
          </a:r>
          <a:r>
            <a:rPr lang="pl-PL" dirty="0" smtClean="0"/>
            <a:t> and </a:t>
          </a:r>
          <a:r>
            <a:rPr lang="pl-PL" dirty="0" err="1" smtClean="0"/>
            <a:t>religions</a:t>
          </a:r>
          <a:r>
            <a:rPr lang="pl-PL" dirty="0" smtClean="0"/>
            <a:t>, </a:t>
          </a:r>
          <a:endParaRPr lang="pl-PL" dirty="0"/>
        </a:p>
      </dgm:t>
    </dgm:pt>
    <dgm:pt modelId="{613FD562-2DBF-45BE-9C14-21DBD436E6C1}" type="parTrans" cxnId="{C976F900-5E76-4E8D-B505-7F780C40BC08}">
      <dgm:prSet/>
      <dgm:spPr/>
      <dgm:t>
        <a:bodyPr/>
        <a:lstStyle/>
        <a:p>
          <a:endParaRPr lang="pl-PL"/>
        </a:p>
      </dgm:t>
    </dgm:pt>
    <dgm:pt modelId="{F4E8318E-5346-40E9-8485-90936217BCF1}" type="sibTrans" cxnId="{C976F900-5E76-4E8D-B505-7F780C40BC08}">
      <dgm:prSet/>
      <dgm:spPr/>
      <dgm:t>
        <a:bodyPr/>
        <a:lstStyle/>
        <a:p>
          <a:endParaRPr lang="pl-PL"/>
        </a:p>
      </dgm:t>
    </dgm:pt>
    <dgm:pt modelId="{2C3F2E9C-3B5E-4EFA-B056-F34E827DF673}">
      <dgm:prSet/>
      <dgm:spPr/>
      <dgm:t>
        <a:bodyPr/>
        <a:lstStyle/>
        <a:p>
          <a:pPr rtl="0"/>
          <a:r>
            <a:rPr lang="pl-PL" dirty="0" smtClean="0"/>
            <a:t>to </a:t>
          </a:r>
          <a:r>
            <a:rPr lang="pl-PL" dirty="0" err="1" smtClean="0"/>
            <a:t>integrate</a:t>
          </a:r>
          <a:r>
            <a:rPr lang="pl-PL" dirty="0" smtClean="0"/>
            <a:t> </a:t>
          </a:r>
          <a:r>
            <a:rPr lang="pl-PL" dirty="0" err="1" smtClean="0"/>
            <a:t>information</a:t>
          </a:r>
          <a:r>
            <a:rPr lang="pl-PL" dirty="0" smtClean="0"/>
            <a:t> and </a:t>
          </a:r>
          <a:r>
            <a:rPr lang="pl-PL" dirty="0" err="1" smtClean="0"/>
            <a:t>communication</a:t>
          </a:r>
          <a:r>
            <a:rPr lang="pl-PL" dirty="0" smtClean="0"/>
            <a:t> </a:t>
          </a:r>
          <a:r>
            <a:rPr lang="pl-PL" dirty="0" err="1" smtClean="0"/>
            <a:t>technologies</a:t>
          </a:r>
          <a:r>
            <a:rPr lang="pl-PL" dirty="0" smtClean="0"/>
            <a:t> in the </a:t>
          </a:r>
          <a:r>
            <a:rPr lang="pl-PL" dirty="0" err="1" smtClean="0"/>
            <a:t>process</a:t>
          </a:r>
          <a:r>
            <a:rPr lang="pl-PL" dirty="0" smtClean="0"/>
            <a:t> of </a:t>
          </a:r>
          <a:r>
            <a:rPr lang="pl-PL" dirty="0" err="1" smtClean="0"/>
            <a:t>teaching</a:t>
          </a:r>
          <a:r>
            <a:rPr lang="pl-PL" dirty="0" smtClean="0"/>
            <a:t> </a:t>
          </a:r>
          <a:r>
            <a:rPr lang="pl-PL" dirty="0" err="1" smtClean="0"/>
            <a:t>history</a:t>
          </a:r>
          <a:r>
            <a:rPr lang="pl-PL" dirty="0" smtClean="0"/>
            <a:t>. </a:t>
          </a:r>
          <a:endParaRPr lang="pl-PL" dirty="0"/>
        </a:p>
      </dgm:t>
    </dgm:pt>
    <dgm:pt modelId="{AB722E89-222C-4543-B424-DB560EFF267C}" type="parTrans" cxnId="{6B1A3F0B-DE37-44B2-AC46-2AFAE0BDE63B}">
      <dgm:prSet/>
      <dgm:spPr/>
      <dgm:t>
        <a:bodyPr/>
        <a:lstStyle/>
        <a:p>
          <a:endParaRPr lang="pl-PL"/>
        </a:p>
      </dgm:t>
    </dgm:pt>
    <dgm:pt modelId="{46485B9B-399C-4DA1-97E1-11889AE958BE}" type="sibTrans" cxnId="{6B1A3F0B-DE37-44B2-AC46-2AFAE0BDE63B}">
      <dgm:prSet/>
      <dgm:spPr/>
      <dgm:t>
        <a:bodyPr/>
        <a:lstStyle/>
        <a:p>
          <a:endParaRPr lang="pl-PL"/>
        </a:p>
      </dgm:t>
    </dgm:pt>
    <dgm:pt modelId="{52D29BAC-A377-457C-B962-E18D1914CB89}" type="pres">
      <dgm:prSet presAssocID="{C3D712BC-EB6B-4E9E-B371-E8692E9C23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245B46A-C4E3-4D35-A6A7-DC8E9258B620}" type="pres">
      <dgm:prSet presAssocID="{D4AF5857-747F-4469-BDF7-65B43A9C7780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CC38D3-8088-404C-843F-E86A929AFE25}" type="pres">
      <dgm:prSet presAssocID="{C2EE2997-5278-4570-800F-72B59C7B7CD5}" presName="space" presStyleCnt="0"/>
      <dgm:spPr/>
    </dgm:pt>
    <dgm:pt modelId="{17EB7C6D-F431-477E-B190-8165B76CADF2}" type="pres">
      <dgm:prSet presAssocID="{6BCCA1ED-9752-48B2-BB5F-421D4C41A2EC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E11885-E082-42BA-9ED5-DF8787B55936}" type="pres">
      <dgm:prSet presAssocID="{F01F8386-75AC-495E-8255-EC5339CADC7F}" presName="space" presStyleCnt="0"/>
      <dgm:spPr/>
    </dgm:pt>
    <dgm:pt modelId="{B27962C3-7F9E-416A-BEB6-9C298D6ABFFD}" type="pres">
      <dgm:prSet presAssocID="{9E4CBED1-DE59-402E-AE08-DB685678D8B6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F41379-3C1A-4579-97F2-09D05F896969}" type="pres">
      <dgm:prSet presAssocID="{F4E8318E-5346-40E9-8485-90936217BCF1}" presName="space" presStyleCnt="0"/>
      <dgm:spPr/>
    </dgm:pt>
    <dgm:pt modelId="{0B1D3125-FA81-4133-B4BA-DB882F0340E8}" type="pres">
      <dgm:prSet presAssocID="{2C3F2E9C-3B5E-4EFA-B056-F34E827DF673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D7A5E3E-3F82-47EC-9A7A-B82CE9538468}" type="presOf" srcId="{2C3F2E9C-3B5E-4EFA-B056-F34E827DF673}" destId="{0B1D3125-FA81-4133-B4BA-DB882F0340E8}" srcOrd="0" destOrd="0" presId="urn:microsoft.com/office/officeart/2005/8/layout/venn3"/>
    <dgm:cxn modelId="{36A3F291-BF04-4F5A-AA0E-6A68FC38F349}" srcId="{C3D712BC-EB6B-4E9E-B371-E8692E9C23F4}" destId="{D4AF5857-747F-4469-BDF7-65B43A9C7780}" srcOrd="0" destOrd="0" parTransId="{D8326A81-89D9-4710-87D2-4B220EB9E5FC}" sibTransId="{C2EE2997-5278-4570-800F-72B59C7B7CD5}"/>
    <dgm:cxn modelId="{5E63A341-A856-4B0A-B5C0-E7ECFFAC3D4B}" type="presOf" srcId="{9E4CBED1-DE59-402E-AE08-DB685678D8B6}" destId="{B27962C3-7F9E-416A-BEB6-9C298D6ABFFD}" srcOrd="0" destOrd="0" presId="urn:microsoft.com/office/officeart/2005/8/layout/venn3"/>
    <dgm:cxn modelId="{3BFCD693-81F6-4F49-95F9-C299424700FF}" type="presOf" srcId="{D4AF5857-747F-4469-BDF7-65B43A9C7780}" destId="{6245B46A-C4E3-4D35-A6A7-DC8E9258B620}" srcOrd="0" destOrd="0" presId="urn:microsoft.com/office/officeart/2005/8/layout/venn3"/>
    <dgm:cxn modelId="{F1321F11-4A0A-4B4F-8DD3-6DC0B1BD53BF}" type="presOf" srcId="{6BCCA1ED-9752-48B2-BB5F-421D4C41A2EC}" destId="{17EB7C6D-F431-477E-B190-8165B76CADF2}" srcOrd="0" destOrd="0" presId="urn:microsoft.com/office/officeart/2005/8/layout/venn3"/>
    <dgm:cxn modelId="{6B1A3F0B-DE37-44B2-AC46-2AFAE0BDE63B}" srcId="{C3D712BC-EB6B-4E9E-B371-E8692E9C23F4}" destId="{2C3F2E9C-3B5E-4EFA-B056-F34E827DF673}" srcOrd="3" destOrd="0" parTransId="{AB722E89-222C-4543-B424-DB560EFF267C}" sibTransId="{46485B9B-399C-4DA1-97E1-11889AE958BE}"/>
    <dgm:cxn modelId="{BB34AA52-CACD-489F-83B1-79F92E3D60DB}" type="presOf" srcId="{C3D712BC-EB6B-4E9E-B371-E8692E9C23F4}" destId="{52D29BAC-A377-457C-B962-E18D1914CB89}" srcOrd="0" destOrd="0" presId="urn:microsoft.com/office/officeart/2005/8/layout/venn3"/>
    <dgm:cxn modelId="{C976F900-5E76-4E8D-B505-7F780C40BC08}" srcId="{C3D712BC-EB6B-4E9E-B371-E8692E9C23F4}" destId="{9E4CBED1-DE59-402E-AE08-DB685678D8B6}" srcOrd="2" destOrd="0" parTransId="{613FD562-2DBF-45BE-9C14-21DBD436E6C1}" sibTransId="{F4E8318E-5346-40E9-8485-90936217BCF1}"/>
    <dgm:cxn modelId="{7073CDF7-FF8B-4C41-A156-220F286DC784}" srcId="{C3D712BC-EB6B-4E9E-B371-E8692E9C23F4}" destId="{6BCCA1ED-9752-48B2-BB5F-421D4C41A2EC}" srcOrd="1" destOrd="0" parTransId="{2F94ABE6-57D5-4640-B67D-2923F360F8EF}" sibTransId="{F01F8386-75AC-495E-8255-EC5339CADC7F}"/>
    <dgm:cxn modelId="{CDF6137D-7BEC-4C7C-9BDB-0FA66ABE49A1}" type="presParOf" srcId="{52D29BAC-A377-457C-B962-E18D1914CB89}" destId="{6245B46A-C4E3-4D35-A6A7-DC8E9258B620}" srcOrd="0" destOrd="0" presId="urn:microsoft.com/office/officeart/2005/8/layout/venn3"/>
    <dgm:cxn modelId="{AF20BD15-9CD3-49E1-A7A4-0443BF2D74A5}" type="presParOf" srcId="{52D29BAC-A377-457C-B962-E18D1914CB89}" destId="{00CC38D3-8088-404C-843F-E86A929AFE25}" srcOrd="1" destOrd="0" presId="urn:microsoft.com/office/officeart/2005/8/layout/venn3"/>
    <dgm:cxn modelId="{AE6B0B81-004D-4D5B-8157-0C91CCA258DA}" type="presParOf" srcId="{52D29BAC-A377-457C-B962-E18D1914CB89}" destId="{17EB7C6D-F431-477E-B190-8165B76CADF2}" srcOrd="2" destOrd="0" presId="urn:microsoft.com/office/officeart/2005/8/layout/venn3"/>
    <dgm:cxn modelId="{582518BC-6066-4F3C-A579-B6D41D038EC0}" type="presParOf" srcId="{52D29BAC-A377-457C-B962-E18D1914CB89}" destId="{00E11885-E082-42BA-9ED5-DF8787B55936}" srcOrd="3" destOrd="0" presId="urn:microsoft.com/office/officeart/2005/8/layout/venn3"/>
    <dgm:cxn modelId="{34CAB34A-44DD-49D4-BDD8-1EF93561DC5E}" type="presParOf" srcId="{52D29BAC-A377-457C-B962-E18D1914CB89}" destId="{B27962C3-7F9E-416A-BEB6-9C298D6ABFFD}" srcOrd="4" destOrd="0" presId="urn:microsoft.com/office/officeart/2005/8/layout/venn3"/>
    <dgm:cxn modelId="{A6CE7084-2A77-4009-AEF1-D7A1AC8DB75C}" type="presParOf" srcId="{52D29BAC-A377-457C-B962-E18D1914CB89}" destId="{4BF41379-3C1A-4579-97F2-09D05F896969}" srcOrd="5" destOrd="0" presId="urn:microsoft.com/office/officeart/2005/8/layout/venn3"/>
    <dgm:cxn modelId="{35DFD40E-3B53-48C1-960C-12B5C4A8D781}" type="presParOf" srcId="{52D29BAC-A377-457C-B962-E18D1914CB89}" destId="{0B1D3125-FA81-4133-B4BA-DB882F0340E8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1238CE-E6C5-4B7C-80CD-C5228EC16C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710E940-9ED7-4941-B44D-517F77E74345}" type="pres">
      <dgm:prSet presAssocID="{151238CE-E6C5-4B7C-80CD-C5228EC16C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</dgm:ptLst>
  <dgm:cxnLst>
    <dgm:cxn modelId="{43A238E6-5315-4525-B256-37499D7DA197}" type="presOf" srcId="{151238CE-E6C5-4B7C-80CD-C5228EC16C2D}" destId="{4710E940-9ED7-4941-B44D-517F77E7434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C0E341-133D-4456-867E-D5F429A74F6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D80931F4-9ED7-4807-A791-B2E24E7BD245}">
      <dgm:prSet/>
      <dgm:spPr/>
      <dgm:t>
        <a:bodyPr/>
        <a:lstStyle/>
        <a:p>
          <a:pPr rtl="0"/>
          <a:r>
            <a:rPr lang="pl-PL" dirty="0" smtClean="0"/>
            <a:t>Victor </a:t>
          </a:r>
          <a:r>
            <a:rPr lang="pl-PL" dirty="0" err="1" smtClean="0"/>
            <a:t>Barnes</a:t>
          </a:r>
          <a:endParaRPr lang="pl-PL" dirty="0"/>
        </a:p>
      </dgm:t>
    </dgm:pt>
    <dgm:pt modelId="{A6D530F7-D9FC-4BBE-A8AB-A904D8446045}" type="parTrans" cxnId="{C4FF3F64-EA53-414E-B33D-09A0C20D0EEA}">
      <dgm:prSet/>
      <dgm:spPr/>
      <dgm:t>
        <a:bodyPr/>
        <a:lstStyle/>
        <a:p>
          <a:endParaRPr lang="pl-PL"/>
        </a:p>
      </dgm:t>
    </dgm:pt>
    <dgm:pt modelId="{E953FC86-465B-4450-BA87-9CF2CD835624}" type="sibTrans" cxnId="{C4FF3F64-EA53-414E-B33D-09A0C20D0EEA}">
      <dgm:prSet/>
      <dgm:spPr/>
      <dgm:t>
        <a:bodyPr/>
        <a:lstStyle/>
        <a:p>
          <a:endParaRPr lang="pl-PL"/>
        </a:p>
      </dgm:t>
    </dgm:pt>
    <dgm:pt modelId="{5E5CD6B6-CABA-402E-8A88-A194586A565A}" type="pres">
      <dgm:prSet presAssocID="{8EC0E341-133D-4456-867E-D5F429A74F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E6D0DB3-7915-478C-8517-10994917A940}" type="pres">
      <dgm:prSet presAssocID="{D80931F4-9ED7-4807-A791-B2E24E7BD245}" presName="parentText" presStyleLbl="node1" presStyleIdx="0" presStyleCnt="1" custLinFactNeighborX="-58730" custLinFactNeighborY="-2134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AFC2933-E646-48BA-BEBD-A3D7E8911C25}" type="presOf" srcId="{8EC0E341-133D-4456-867E-D5F429A74F68}" destId="{5E5CD6B6-CABA-402E-8A88-A194586A565A}" srcOrd="0" destOrd="0" presId="urn:microsoft.com/office/officeart/2005/8/layout/vList2"/>
    <dgm:cxn modelId="{C4FF3F64-EA53-414E-B33D-09A0C20D0EEA}" srcId="{8EC0E341-133D-4456-867E-D5F429A74F68}" destId="{D80931F4-9ED7-4807-A791-B2E24E7BD245}" srcOrd="0" destOrd="0" parTransId="{A6D530F7-D9FC-4BBE-A8AB-A904D8446045}" sibTransId="{E953FC86-465B-4450-BA87-9CF2CD835624}"/>
    <dgm:cxn modelId="{148B43FC-CB15-425F-AA12-2C8E740738F0}" type="presOf" srcId="{D80931F4-9ED7-4807-A791-B2E24E7BD245}" destId="{2E6D0DB3-7915-478C-8517-10994917A940}" srcOrd="0" destOrd="0" presId="urn:microsoft.com/office/officeart/2005/8/layout/vList2"/>
    <dgm:cxn modelId="{52FD76F5-9FA9-4DAB-9D59-EEEF7E898BC1}" type="presParOf" srcId="{5E5CD6B6-CABA-402E-8A88-A194586A565A}" destId="{2E6D0DB3-7915-478C-8517-10994917A94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FFC008-A77E-4F28-AF80-3FC2346295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402BB97-63C1-4EAE-9906-54FE8FE0DB51}">
      <dgm:prSet/>
      <dgm:spPr/>
      <dgm:t>
        <a:bodyPr/>
        <a:lstStyle/>
        <a:p>
          <a:r>
            <a:rPr lang="pl-PL" dirty="0" smtClean="0"/>
            <a:t>Joanna </a:t>
          </a:r>
          <a:r>
            <a:rPr lang="pl-PL" dirty="0" err="1" smtClean="0"/>
            <a:t>Durlik</a:t>
          </a:r>
          <a:r>
            <a:rPr lang="pl-PL" dirty="0" smtClean="0"/>
            <a:t> </a:t>
          </a:r>
          <a:endParaRPr lang="pl-PL" dirty="0"/>
        </a:p>
      </dgm:t>
    </dgm:pt>
    <dgm:pt modelId="{F6589E54-199E-47AF-8D33-72857C1A0109}" type="parTrans" cxnId="{1519DC82-F6E2-4DFD-8BC7-F4A63706876A}">
      <dgm:prSet/>
      <dgm:spPr/>
      <dgm:t>
        <a:bodyPr/>
        <a:lstStyle/>
        <a:p>
          <a:endParaRPr lang="pl-PL"/>
        </a:p>
      </dgm:t>
    </dgm:pt>
    <dgm:pt modelId="{47EB92DB-641A-4EBF-A2D7-BDA36CA3CC64}" type="sibTrans" cxnId="{1519DC82-F6E2-4DFD-8BC7-F4A63706876A}">
      <dgm:prSet/>
      <dgm:spPr/>
      <dgm:t>
        <a:bodyPr/>
        <a:lstStyle/>
        <a:p>
          <a:endParaRPr lang="pl-PL"/>
        </a:p>
      </dgm:t>
    </dgm:pt>
    <dgm:pt modelId="{A7ED5215-7178-4C04-9550-46F71BC3D6BA}" type="pres">
      <dgm:prSet presAssocID="{DBFFC008-A77E-4F28-AF80-3FC2346295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38E43D3-834E-4A0C-97C9-7C48629A45E1}" type="pres">
      <dgm:prSet presAssocID="{7402BB97-63C1-4EAE-9906-54FE8FE0DB5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B39FFCE-027E-4722-B777-BA8456668EC0}" type="presOf" srcId="{DBFFC008-A77E-4F28-AF80-3FC2346295E3}" destId="{A7ED5215-7178-4C04-9550-46F71BC3D6BA}" srcOrd="0" destOrd="0" presId="urn:microsoft.com/office/officeart/2005/8/layout/vList2"/>
    <dgm:cxn modelId="{AA210AC3-31BD-41A9-8A85-6B50B4BF4430}" type="presOf" srcId="{7402BB97-63C1-4EAE-9906-54FE8FE0DB51}" destId="{938E43D3-834E-4A0C-97C9-7C48629A45E1}" srcOrd="0" destOrd="0" presId="urn:microsoft.com/office/officeart/2005/8/layout/vList2"/>
    <dgm:cxn modelId="{1519DC82-F6E2-4DFD-8BC7-F4A63706876A}" srcId="{DBFFC008-A77E-4F28-AF80-3FC2346295E3}" destId="{7402BB97-63C1-4EAE-9906-54FE8FE0DB51}" srcOrd="0" destOrd="0" parTransId="{F6589E54-199E-47AF-8D33-72857C1A0109}" sibTransId="{47EB92DB-641A-4EBF-A2D7-BDA36CA3CC64}"/>
    <dgm:cxn modelId="{D417DADE-42C3-41B1-BAB1-327CE912DAB6}" type="presParOf" srcId="{A7ED5215-7178-4C04-9550-46F71BC3D6BA}" destId="{938E43D3-834E-4A0C-97C9-7C48629A45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55CB9E-B5B2-4172-A0AD-3C86A551B3FE}">
      <dsp:nvSpPr>
        <dsp:cNvPr id="0" name=""/>
        <dsp:cNvSpPr/>
      </dsp:nvSpPr>
      <dsp:spPr>
        <a:xfrm>
          <a:off x="0" y="0"/>
          <a:ext cx="3491394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Jacek Jaros VI Liceum Ogólnokształcące im. Juliusza Słowackiego w Kielcach </a:t>
          </a:r>
          <a:endParaRPr lang="pl-PL" sz="2000" kern="1200" dirty="0"/>
        </a:p>
      </dsp:txBody>
      <dsp:txXfrm>
        <a:off x="0" y="0"/>
        <a:ext cx="3491394" cy="11934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F5E2F3-FE5A-4906-9806-A44EC4E2B02D}">
      <dsp:nvSpPr>
        <dsp:cNvPr id="0" name=""/>
        <dsp:cNvSpPr/>
      </dsp:nvSpPr>
      <dsp:spPr>
        <a:xfrm>
          <a:off x="0" y="4778"/>
          <a:ext cx="3816424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smtClean="0"/>
            <a:t>Southeast Guilford High School</a:t>
          </a:r>
          <a:endParaRPr lang="pl-PL" sz="1500" kern="1200"/>
        </a:p>
      </dsp:txBody>
      <dsp:txXfrm>
        <a:off x="0" y="4778"/>
        <a:ext cx="3816424" cy="35977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342BFA-67D4-4B3E-9594-8963150BFC1D}">
      <dsp:nvSpPr>
        <dsp:cNvPr id="0" name=""/>
        <dsp:cNvSpPr/>
      </dsp:nvSpPr>
      <dsp:spPr>
        <a:xfrm>
          <a:off x="0" y="0"/>
          <a:ext cx="1224136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err="1" smtClean="0"/>
            <a:t>Inspiration</a:t>
          </a:r>
          <a:r>
            <a:rPr lang="pl-PL" sz="1500" kern="1200" dirty="0" smtClean="0"/>
            <a:t> </a:t>
          </a:r>
          <a:endParaRPr lang="pl-PL" sz="1500" kern="1200" dirty="0"/>
        </a:p>
      </dsp:txBody>
      <dsp:txXfrm>
        <a:off x="0" y="0"/>
        <a:ext cx="1224136" cy="35977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45B46A-C4E3-4D35-A6A7-DC8E9258B620}">
      <dsp:nvSpPr>
        <dsp:cNvPr id="0" name=""/>
        <dsp:cNvSpPr/>
      </dsp:nvSpPr>
      <dsp:spPr>
        <a:xfrm>
          <a:off x="2411" y="1053455"/>
          <a:ext cx="2419052" cy="24190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129" tIns="35560" rIns="133129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err="1" smtClean="0"/>
            <a:t>Goals</a:t>
          </a:r>
          <a:r>
            <a:rPr lang="pl-PL" sz="2800" kern="1200" dirty="0" smtClean="0"/>
            <a:t> of the </a:t>
          </a:r>
          <a:r>
            <a:rPr lang="pl-PL" sz="2800" kern="1200" dirty="0" err="1" smtClean="0"/>
            <a:t>project</a:t>
          </a:r>
          <a:r>
            <a:rPr lang="pl-PL" sz="2800" kern="1200" dirty="0" smtClean="0"/>
            <a:t>:</a:t>
          </a:r>
          <a:endParaRPr lang="pl-PL" sz="2800" kern="1200" dirty="0"/>
        </a:p>
      </dsp:txBody>
      <dsp:txXfrm>
        <a:off x="2411" y="1053455"/>
        <a:ext cx="2419052" cy="2419052"/>
      </dsp:txXfrm>
    </dsp:sp>
    <dsp:sp modelId="{17EB7C6D-F431-477E-B190-8165B76CADF2}">
      <dsp:nvSpPr>
        <dsp:cNvPr id="0" name=""/>
        <dsp:cNvSpPr/>
      </dsp:nvSpPr>
      <dsp:spPr>
        <a:xfrm>
          <a:off x="1937652" y="1053455"/>
          <a:ext cx="2419052" cy="24190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129" tIns="20320" rIns="133129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to </a:t>
          </a:r>
          <a:r>
            <a:rPr lang="pl-PL" sz="1600" kern="1200" dirty="0" err="1" smtClean="0"/>
            <a:t>learn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history</a:t>
          </a:r>
          <a:r>
            <a:rPr lang="pl-PL" sz="1600" kern="1200" dirty="0" smtClean="0"/>
            <a:t> from the </a:t>
          </a:r>
          <a:r>
            <a:rPr lang="pl-PL" sz="1600" kern="1200" dirty="0" err="1" smtClean="0"/>
            <a:t>students</a:t>
          </a:r>
          <a:r>
            <a:rPr lang="pl-PL" sz="1600" kern="1200" dirty="0" smtClean="0"/>
            <a:t>'  </a:t>
          </a:r>
          <a:r>
            <a:rPr lang="pl-PL" sz="1600" kern="1200" dirty="0" err="1" smtClean="0"/>
            <a:t>own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families</a:t>
          </a:r>
          <a:r>
            <a:rPr lang="pl-PL" sz="1600" kern="1200" dirty="0" smtClean="0"/>
            <a:t>' </a:t>
          </a:r>
          <a:r>
            <a:rPr lang="pl-PL" sz="1600" kern="1200" dirty="0" err="1" smtClean="0"/>
            <a:t>perspective</a:t>
          </a:r>
          <a:r>
            <a:rPr lang="pl-PL" sz="1600" kern="1200" dirty="0" smtClean="0"/>
            <a:t>, </a:t>
          </a:r>
          <a:endParaRPr lang="pl-PL" sz="1600" kern="1200" dirty="0"/>
        </a:p>
      </dsp:txBody>
      <dsp:txXfrm>
        <a:off x="1937652" y="1053455"/>
        <a:ext cx="2419052" cy="2419052"/>
      </dsp:txXfrm>
    </dsp:sp>
    <dsp:sp modelId="{B27962C3-7F9E-416A-BEB6-9C298D6ABFFD}">
      <dsp:nvSpPr>
        <dsp:cNvPr id="0" name=""/>
        <dsp:cNvSpPr/>
      </dsp:nvSpPr>
      <dsp:spPr>
        <a:xfrm>
          <a:off x="3872894" y="1053455"/>
          <a:ext cx="2419052" cy="24190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129" tIns="20320" rIns="133129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to </a:t>
          </a:r>
          <a:r>
            <a:rPr lang="pl-PL" sz="1600" kern="1200" dirty="0" err="1" smtClean="0"/>
            <a:t>search</a:t>
          </a:r>
          <a:r>
            <a:rPr lang="pl-PL" sz="1600" kern="1200" dirty="0" smtClean="0"/>
            <a:t> for </a:t>
          </a:r>
          <a:r>
            <a:rPr lang="pl-PL" sz="1600" kern="1200" dirty="0" err="1" smtClean="0"/>
            <a:t>some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links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between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their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ancestors</a:t>
          </a:r>
          <a:r>
            <a:rPr lang="pl-PL" sz="1600" kern="1200" dirty="0" smtClean="0"/>
            <a:t> and the </a:t>
          </a:r>
          <a:r>
            <a:rPr lang="pl-PL" sz="1600" kern="1200" dirty="0" err="1" smtClean="0"/>
            <a:t>representatives</a:t>
          </a:r>
          <a:r>
            <a:rPr lang="pl-PL" sz="1600" kern="1200" dirty="0" smtClean="0"/>
            <a:t> of the </a:t>
          </a:r>
          <a:r>
            <a:rPr lang="pl-PL" sz="1600" kern="1200" dirty="0" err="1" smtClean="0"/>
            <a:t>other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cultures</a:t>
          </a:r>
          <a:r>
            <a:rPr lang="pl-PL" sz="1600" kern="1200" dirty="0" smtClean="0"/>
            <a:t> and </a:t>
          </a:r>
          <a:r>
            <a:rPr lang="pl-PL" sz="1600" kern="1200" dirty="0" err="1" smtClean="0"/>
            <a:t>religions</a:t>
          </a:r>
          <a:r>
            <a:rPr lang="pl-PL" sz="1600" kern="1200" dirty="0" smtClean="0"/>
            <a:t>, </a:t>
          </a:r>
          <a:endParaRPr lang="pl-PL" sz="1600" kern="1200" dirty="0"/>
        </a:p>
      </dsp:txBody>
      <dsp:txXfrm>
        <a:off x="3872894" y="1053455"/>
        <a:ext cx="2419052" cy="2419052"/>
      </dsp:txXfrm>
    </dsp:sp>
    <dsp:sp modelId="{0B1D3125-FA81-4133-B4BA-DB882F0340E8}">
      <dsp:nvSpPr>
        <dsp:cNvPr id="0" name=""/>
        <dsp:cNvSpPr/>
      </dsp:nvSpPr>
      <dsp:spPr>
        <a:xfrm>
          <a:off x="5808136" y="1053455"/>
          <a:ext cx="2419052" cy="24190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129" tIns="20320" rIns="133129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to </a:t>
          </a:r>
          <a:r>
            <a:rPr lang="pl-PL" sz="1600" kern="1200" dirty="0" err="1" smtClean="0"/>
            <a:t>integrate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information</a:t>
          </a:r>
          <a:r>
            <a:rPr lang="pl-PL" sz="1600" kern="1200" dirty="0" smtClean="0"/>
            <a:t> and </a:t>
          </a:r>
          <a:r>
            <a:rPr lang="pl-PL" sz="1600" kern="1200" dirty="0" err="1" smtClean="0"/>
            <a:t>communication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technologies</a:t>
          </a:r>
          <a:r>
            <a:rPr lang="pl-PL" sz="1600" kern="1200" dirty="0" smtClean="0"/>
            <a:t> in the </a:t>
          </a:r>
          <a:r>
            <a:rPr lang="pl-PL" sz="1600" kern="1200" dirty="0" err="1" smtClean="0"/>
            <a:t>process</a:t>
          </a:r>
          <a:r>
            <a:rPr lang="pl-PL" sz="1600" kern="1200" dirty="0" smtClean="0"/>
            <a:t> of </a:t>
          </a:r>
          <a:r>
            <a:rPr lang="pl-PL" sz="1600" kern="1200" dirty="0" err="1" smtClean="0"/>
            <a:t>teaching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history</a:t>
          </a:r>
          <a:r>
            <a:rPr lang="pl-PL" sz="1600" kern="1200" dirty="0" smtClean="0"/>
            <a:t>. </a:t>
          </a:r>
          <a:endParaRPr lang="pl-PL" sz="1600" kern="1200" dirty="0"/>
        </a:p>
      </dsp:txBody>
      <dsp:txXfrm>
        <a:off x="5808136" y="1053455"/>
        <a:ext cx="2419052" cy="241905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6D0DB3-7915-478C-8517-10994917A940}">
      <dsp:nvSpPr>
        <dsp:cNvPr id="0" name=""/>
        <dsp:cNvSpPr/>
      </dsp:nvSpPr>
      <dsp:spPr>
        <a:xfrm>
          <a:off x="0" y="0"/>
          <a:ext cx="1659569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Victor </a:t>
          </a:r>
          <a:r>
            <a:rPr lang="pl-PL" sz="1500" kern="1200" dirty="0" err="1" smtClean="0"/>
            <a:t>Barnes</a:t>
          </a:r>
          <a:endParaRPr lang="pl-PL" sz="1500" kern="1200" dirty="0"/>
        </a:p>
      </dsp:txBody>
      <dsp:txXfrm>
        <a:off x="0" y="0"/>
        <a:ext cx="1659569" cy="35977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8E43D3-834E-4A0C-97C9-7C48629A45E1}">
      <dsp:nvSpPr>
        <dsp:cNvPr id="0" name=""/>
        <dsp:cNvSpPr/>
      </dsp:nvSpPr>
      <dsp:spPr>
        <a:xfrm>
          <a:off x="0" y="7032"/>
          <a:ext cx="1944216" cy="239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Joanna </a:t>
          </a:r>
          <a:r>
            <a:rPr lang="pl-PL" sz="1000" kern="1200" dirty="0" err="1" smtClean="0"/>
            <a:t>Durlik</a:t>
          </a:r>
          <a:r>
            <a:rPr lang="pl-PL" sz="1000" kern="1200" dirty="0" smtClean="0"/>
            <a:t> </a:t>
          </a:r>
          <a:endParaRPr lang="pl-PL" sz="1000" kern="1200" dirty="0"/>
        </a:p>
      </dsp:txBody>
      <dsp:txXfrm>
        <a:off x="0" y="7032"/>
        <a:ext cx="1944216" cy="239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F5A16-290A-4627-8FD6-A6CDA10261A6}" type="datetimeFigureOut">
              <a:rPr lang="pl-PL" smtClean="0"/>
              <a:pPr/>
              <a:t>9/21/14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5D0FD-4926-46AE-A8C8-1A47FC8ECB1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69589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Relationship Id="rId3" Type="http://schemas.openxmlformats.org/officeDocument/2006/relationships/hyperlink" Target="https://www.youtube.com/watch?v=ZvveumEXfuY&amp;feature=youtu.be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Relationship Id="rId3" Type="http://schemas.openxmlformats.org/officeDocument/2006/relationships/hyperlink" Target="https://www.facebook.com/photo.php?v=516442305132509&amp;set=o.1453580204878487&amp;type=2&amp;theater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Relationship Id="rId3" Type="http://schemas.openxmlformats.org/officeDocument/2006/relationships/hyperlink" Target="http://www.ompio.pl/images/o_nas/folder_en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https://www.youtube.com/watch?v=ZvveumEXfuY&amp;feature=youtu.be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5D0FD-4926-46AE-A8C8-1A47FC8ECB1F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74818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https://www.facebook.com/photo.php?v=516442305132509&amp;set=o.1453580204878487&amp;type=2&amp;theater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5D0FD-4926-46AE-A8C8-1A47FC8ECB1F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10711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students emphasized that they  learned more about their own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famlies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history and their hometowns. They discovered that multicultural links existed between their ancestors and their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neighbours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They learned that the cities and towns they live in now used to be much more culture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diversed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Moreover, two of my students who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paricipated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project received the first and second prices for the films they made about their ancestors. They participated in the competition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OMPIO (The Centre of the Patriotic and Civic Reflection (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http://www.ompio.pl/images/o_nas/folder_en.p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5D0FD-4926-46AE-A8C8-1A47FC8ECB1F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0839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89DA-33FF-4E44-BC3D-0E03D7F97721}" type="datetimeFigureOut">
              <a:rPr lang="pl-PL" smtClean="0"/>
              <a:pPr/>
              <a:t>9/21/14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2BC4F9-C403-40B0-9BAE-FB596DE1E11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89DA-33FF-4E44-BC3D-0E03D7F97721}" type="datetimeFigureOut">
              <a:rPr lang="pl-PL" smtClean="0"/>
              <a:pPr/>
              <a:t>9/21/14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C4F9-C403-40B0-9BAE-FB596DE1E1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89DA-33FF-4E44-BC3D-0E03D7F97721}" type="datetimeFigureOut">
              <a:rPr lang="pl-PL" smtClean="0"/>
              <a:pPr/>
              <a:t>9/21/14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C4F9-C403-40B0-9BAE-FB596DE1E1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89DA-33FF-4E44-BC3D-0E03D7F97721}" type="datetimeFigureOut">
              <a:rPr lang="pl-PL" smtClean="0"/>
              <a:pPr/>
              <a:t>9/21/14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C4F9-C403-40B0-9BAE-FB596DE1E1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89DA-33FF-4E44-BC3D-0E03D7F97721}" type="datetimeFigureOut">
              <a:rPr lang="pl-PL" smtClean="0"/>
              <a:pPr/>
              <a:t>9/21/14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C4F9-C403-40B0-9BAE-FB596DE1E11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89DA-33FF-4E44-BC3D-0E03D7F97721}" type="datetimeFigureOut">
              <a:rPr lang="pl-PL" smtClean="0"/>
              <a:pPr/>
              <a:t>9/21/14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C4F9-C403-40B0-9BAE-FB596DE1E11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89DA-33FF-4E44-BC3D-0E03D7F97721}" type="datetimeFigureOut">
              <a:rPr lang="pl-PL" smtClean="0"/>
              <a:pPr/>
              <a:t>9/21/14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C4F9-C403-40B0-9BAE-FB596DE1E11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89DA-33FF-4E44-BC3D-0E03D7F97721}" type="datetimeFigureOut">
              <a:rPr lang="pl-PL" smtClean="0"/>
              <a:pPr/>
              <a:t>9/21/14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C4F9-C403-40B0-9BAE-FB596DE1E1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89DA-33FF-4E44-BC3D-0E03D7F97721}" type="datetimeFigureOut">
              <a:rPr lang="pl-PL" smtClean="0"/>
              <a:pPr/>
              <a:t>9/21/14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C4F9-C403-40B0-9BAE-FB596DE1E1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89DA-33FF-4E44-BC3D-0E03D7F97721}" type="datetimeFigureOut">
              <a:rPr lang="pl-PL" smtClean="0"/>
              <a:pPr/>
              <a:t>9/21/14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C4F9-C403-40B0-9BAE-FB596DE1E1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89DA-33FF-4E44-BC3D-0E03D7F97721}" type="datetimeFigureOut">
              <a:rPr lang="pl-PL" smtClean="0"/>
              <a:pPr/>
              <a:t>9/21/14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C4F9-C403-40B0-9BAE-FB596DE1E1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0D889DA-33FF-4E44-BC3D-0E03D7F97721}" type="datetimeFigureOut">
              <a:rPr lang="pl-PL" smtClean="0"/>
              <a:pPr/>
              <a:t>9/21/14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42BC4F9-C403-40B0-9BAE-FB596DE1E11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diagramLayout" Target="../diagrams/layout2.xml"/><Relationship Id="rId12" Type="http://schemas.openxmlformats.org/officeDocument/2006/relationships/diagramQuickStyle" Target="../diagrams/quickStyle2.xml"/><Relationship Id="rId13" Type="http://schemas.openxmlformats.org/officeDocument/2006/relationships/diagramColors" Target="../diagrams/colors2.xml"/><Relationship Id="rId14" Type="http://schemas.microsoft.com/office/2007/relationships/diagramDrawing" Target="../diagrams/drawing2.xml"/><Relationship Id="rId1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3.png"/><Relationship Id="rId9" Type="http://schemas.openxmlformats.org/officeDocument/2006/relationships/image" Target="../media/image4.jpeg"/><Relationship Id="rId10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6.xml"/><Relationship Id="rId12" Type="http://schemas.microsoft.com/office/2007/relationships/diagramDrawing" Target="../diagrams/drawing6.xml"/><Relationship Id="rId13" Type="http://schemas.openxmlformats.org/officeDocument/2006/relationships/image" Target="../media/image8.png"/><Relationship Id="rId14" Type="http://schemas.openxmlformats.org/officeDocument/2006/relationships/image" Target="../media/image10.png"/><Relationship Id="rId15" Type="http://schemas.openxmlformats.org/officeDocument/2006/relationships/hyperlink" Target="https://www.youtube.com/watch?v=ZvveumEXfuY&amp;feature=youtu.b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8" Type="http://schemas.openxmlformats.org/officeDocument/2006/relationships/diagramData" Target="../diagrams/data6.xml"/><Relationship Id="rId9" Type="http://schemas.openxmlformats.org/officeDocument/2006/relationships/diagramLayout" Target="../diagrams/layout6.xml"/><Relationship Id="rId10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hyperlink" Target="https://www.facebook.com/photo.php?v=516442305132509&amp;set=o.1453580204878487&amp;type=2&amp;theater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Centropa</a:t>
            </a:r>
            <a:r>
              <a:rPr lang="pl-PL" dirty="0" smtClean="0"/>
              <a:t> Kielce-Greensboro Project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95536" y="1772816"/>
            <a:ext cx="4236281" cy="3177211"/>
          </a:xfr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2002066"/>
              </p:ext>
            </p:extLst>
          </p:nvPr>
        </p:nvGraphicFramePr>
        <p:xfrm>
          <a:off x="504567" y="5085184"/>
          <a:ext cx="7667833" cy="122413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Obraz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04567" y="764704"/>
            <a:ext cx="576064" cy="89922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572000" y="2492896"/>
            <a:ext cx="4279428" cy="2161111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/>
        </p:nvGraphicFramePr>
        <p:xfrm>
          <a:off x="4860032" y="4797152"/>
          <a:ext cx="3816424" cy="36933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3" name="Obraz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300192" y="5661248"/>
            <a:ext cx="1599654" cy="77758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830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Centropa</a:t>
            </a:r>
            <a:r>
              <a:rPr lang="pl-PL" dirty="0" smtClean="0"/>
              <a:t> Kielce-Greensboro Project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/>
        </p:blipFill>
        <p:spPr>
          <a:xfrm>
            <a:off x="951230" y="1600200"/>
            <a:ext cx="7241540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711994" y="6165304"/>
            <a:ext cx="1267972" cy="61635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7534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err="1">
                <a:solidFill>
                  <a:prstClr val="black"/>
                </a:solidFill>
              </a:rPr>
              <a:t>Centropa</a:t>
            </a:r>
            <a:r>
              <a:rPr lang="pl-PL" sz="4000" dirty="0">
                <a:solidFill>
                  <a:prstClr val="black"/>
                </a:solidFill>
              </a:rPr>
              <a:t> Kielce-Greensboro Project</a:t>
            </a:r>
            <a:endParaRPr lang="pl-PL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40751591"/>
              </p:ext>
            </p:extLst>
          </p:nvPr>
        </p:nvGraphicFramePr>
        <p:xfrm>
          <a:off x="7020272" y="5157192"/>
          <a:ext cx="1224136" cy="36933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748395" y="6165304"/>
            <a:ext cx="1362526" cy="662314"/>
          </a:xfrm>
          <a:prstGeom prst="rect">
            <a:avLst/>
          </a:prstGeom>
        </p:spPr>
      </p:pic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83568" y="1556792"/>
            <a:ext cx="6034542" cy="4522858"/>
          </a:xfr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3038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Centropa</a:t>
            </a:r>
            <a:r>
              <a:rPr lang="pl-PL" dirty="0" smtClean="0"/>
              <a:t> Kielce-Greensboro Project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731929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452320" y="5949280"/>
            <a:ext cx="1599654" cy="77758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8737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Centropa</a:t>
            </a:r>
            <a:r>
              <a:rPr lang="pl-PL" dirty="0" smtClean="0"/>
              <a:t> Kielce-Greensboro Project</a:t>
            </a:r>
            <a:endParaRPr lang="pl-PL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71802547"/>
              </p:ext>
            </p:extLst>
          </p:nvPr>
        </p:nvGraphicFramePr>
        <p:xfrm>
          <a:off x="1547664" y="6845881"/>
          <a:ext cx="7128792" cy="40011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62125533"/>
              </p:ext>
            </p:extLst>
          </p:nvPr>
        </p:nvGraphicFramePr>
        <p:xfrm>
          <a:off x="32111" y="6381328"/>
          <a:ext cx="1659569" cy="36933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Obraz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689448" y="6165304"/>
            <a:ext cx="1362526" cy="662314"/>
          </a:xfrm>
          <a:prstGeom prst="rect">
            <a:avLst/>
          </a:prstGeom>
        </p:spPr>
      </p:pic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1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558859" y="1600200"/>
            <a:ext cx="6026282" cy="4525963"/>
          </a:xfrm>
        </p:spPr>
      </p:pic>
      <p:sp>
        <p:nvSpPr>
          <p:cNvPr id="8" name="TextBox 7"/>
          <p:cNvSpPr txBox="1"/>
          <p:nvPr/>
        </p:nvSpPr>
        <p:spPr>
          <a:xfrm>
            <a:off x="2437913" y="63798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38400" y="6394474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15"/>
              </a:rPr>
              <a:t>Film about </a:t>
            </a:r>
            <a:r>
              <a:rPr lang="en-US" b="1" dirty="0" err="1" smtClean="0">
                <a:hlinkClick r:id="rId15"/>
              </a:rPr>
              <a:t>Mahalia</a:t>
            </a:r>
            <a:r>
              <a:rPr lang="en-US" b="1" dirty="0" smtClean="0">
                <a:hlinkClick r:id="rId15"/>
              </a:rPr>
              <a:t> Jackson</a:t>
            </a:r>
            <a:endParaRPr lang="en-US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2131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err="1">
                <a:solidFill>
                  <a:prstClr val="black"/>
                </a:solidFill>
              </a:rPr>
              <a:t>Centropa</a:t>
            </a:r>
            <a:r>
              <a:rPr lang="pl-PL" sz="4000" dirty="0">
                <a:solidFill>
                  <a:prstClr val="black"/>
                </a:solidFill>
              </a:rPr>
              <a:t> Kielce-Greensboro Project</a:t>
            </a:r>
            <a:endParaRPr lang="pl-PL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98104425"/>
              </p:ext>
            </p:extLst>
          </p:nvPr>
        </p:nvGraphicFramePr>
        <p:xfrm>
          <a:off x="323528" y="6542402"/>
          <a:ext cx="1944216" cy="25391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Obraz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812360" y="6175495"/>
            <a:ext cx="1324744" cy="643948"/>
          </a:xfrm>
          <a:prstGeom prst="rect">
            <a:avLst/>
          </a:prstGeom>
        </p:spPr>
      </p:pic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50322" y="1600200"/>
            <a:ext cx="8043355" cy="4525963"/>
          </a:xfrm>
        </p:spPr>
      </p:pic>
      <p:sp>
        <p:nvSpPr>
          <p:cNvPr id="6" name="TextBox 5"/>
          <p:cNvSpPr txBox="1"/>
          <p:nvPr/>
        </p:nvSpPr>
        <p:spPr>
          <a:xfrm>
            <a:off x="2438400" y="6379874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10"/>
              </a:rPr>
              <a:t>My Story, </a:t>
            </a:r>
            <a:r>
              <a:rPr lang="en-US" b="1" dirty="0" err="1" smtClean="0">
                <a:hlinkClick r:id="rId10"/>
              </a:rPr>
              <a:t>Joasia</a:t>
            </a:r>
            <a:r>
              <a:rPr lang="en-US" b="1" dirty="0" smtClean="0">
                <a:hlinkClick r:id="rId10"/>
              </a:rPr>
              <a:t> </a:t>
            </a:r>
            <a:r>
              <a:rPr lang="en-US" b="1" dirty="0" err="1" smtClean="0">
                <a:hlinkClick r:id="rId10"/>
              </a:rPr>
              <a:t>Durlik</a:t>
            </a:r>
            <a:endParaRPr lang="en-US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63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 err="1">
                <a:solidFill>
                  <a:prstClr val="black"/>
                </a:solidFill>
              </a:rPr>
              <a:t>Centropa</a:t>
            </a:r>
            <a:r>
              <a:rPr lang="pl-PL" sz="4000" dirty="0">
                <a:solidFill>
                  <a:prstClr val="black"/>
                </a:solidFill>
              </a:rPr>
              <a:t> Kielce-Greensboro Project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3068960"/>
            <a:ext cx="8229600" cy="22322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4800" dirty="0" smtClean="0"/>
              <a:t>It </a:t>
            </a:r>
            <a:r>
              <a:rPr lang="pl-PL" sz="4800" smtClean="0"/>
              <a:t>was </a:t>
            </a:r>
            <a:r>
              <a:rPr lang="pl-PL" sz="4800" smtClean="0"/>
              <a:t>like </a:t>
            </a:r>
            <a:r>
              <a:rPr lang="pl-PL" sz="4800" dirty="0" err="1" smtClean="0"/>
              <a:t>time</a:t>
            </a:r>
            <a:r>
              <a:rPr lang="pl-PL" sz="4800" dirty="0" smtClean="0"/>
              <a:t> travelling to a </a:t>
            </a:r>
            <a:r>
              <a:rPr lang="pl-PL" sz="4800" dirty="0" err="1" smtClean="0"/>
              <a:t>different</a:t>
            </a:r>
            <a:r>
              <a:rPr lang="pl-PL" sz="4800" dirty="0" smtClean="0"/>
              <a:t> </a:t>
            </a:r>
            <a:r>
              <a:rPr lang="pl-PL" sz="4800" dirty="0" err="1" smtClean="0"/>
              <a:t>world</a:t>
            </a:r>
            <a:endParaRPr lang="pl-PL" sz="4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380312" y="5949280"/>
            <a:ext cx="1599654" cy="77758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3642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ierownictw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rownictw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247</TotalTime>
  <Words>270</Words>
  <Application>Microsoft Macintosh PowerPoint</Application>
  <PresentationFormat>On-screen Show (4:3)</PresentationFormat>
  <Paragraphs>25</Paragraphs>
  <Slides>7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Kierownictwo</vt:lpstr>
      <vt:lpstr>Centropa Kielce-Greensboro Project</vt:lpstr>
      <vt:lpstr>Centropa Kielce-Greensboro Project</vt:lpstr>
      <vt:lpstr>Centropa Kielce-Greensboro Project</vt:lpstr>
      <vt:lpstr>Centropa Kielce-Greensboro Project</vt:lpstr>
      <vt:lpstr>Centropa Kielce-Greensboro Project</vt:lpstr>
      <vt:lpstr>Centropa Kielce-Greensboro Project</vt:lpstr>
      <vt:lpstr>Centropa Kielce-Greensboro Project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Centropa Kielce Greensboro Project</dc:title>
  <dc:creator>Jacek</dc:creator>
  <cp:lastModifiedBy>Lauren Granite</cp:lastModifiedBy>
  <cp:revision>25</cp:revision>
  <dcterms:created xsi:type="dcterms:W3CDTF">2014-09-21T16:31:01Z</dcterms:created>
  <dcterms:modified xsi:type="dcterms:W3CDTF">2014-09-21T16:31:19Z</dcterms:modified>
</cp:coreProperties>
</file>