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8" r:id="rId3"/>
    <p:sldId id="276" r:id="rId4"/>
    <p:sldId id="275" r:id="rId5"/>
    <p:sldId id="260" r:id="rId6"/>
    <p:sldId id="268" r:id="rId7"/>
    <p:sldId id="269" r:id="rId8"/>
    <p:sldId id="277" r:id="rId9"/>
    <p:sldId id="270" r:id="rId10"/>
    <p:sldId id="278" r:id="rId11"/>
    <p:sldId id="279" r:id="rId12"/>
    <p:sldId id="274"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324" autoAdjust="0"/>
  </p:normalViewPr>
  <p:slideViewPr>
    <p:cSldViewPr snapToGrid="0">
      <p:cViewPr varScale="1">
        <p:scale>
          <a:sx n="78" d="100"/>
          <a:sy n="78" d="100"/>
        </p:scale>
        <p:origin x="-680" y="-104"/>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33CBA-2502-434A-928C-6EC6967F259D}"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n-US"/>
        </a:p>
      </dgm:t>
    </dgm:pt>
    <dgm:pt modelId="{012EDDC6-207F-4EE3-9DEB-146599520561}">
      <dgm:prSet phldrT="[Text]"/>
      <dgm:spPr/>
      <dgm:t>
        <a:bodyPr/>
        <a:lstStyle/>
        <a:p>
          <a:r>
            <a:rPr lang="en-US" dirty="0" smtClean="0"/>
            <a:t>Step 1 </a:t>
          </a:r>
          <a:br>
            <a:rPr lang="en-US" dirty="0" smtClean="0"/>
          </a:br>
          <a:r>
            <a:rPr lang="en-US" dirty="0" smtClean="0"/>
            <a:t>Make  A Website</a:t>
          </a:r>
          <a:endParaRPr lang="en-US" dirty="0"/>
        </a:p>
      </dgm:t>
    </dgm:pt>
    <dgm:pt modelId="{1850CBD5-1A99-4F4F-897C-451AA66F1516}" type="parTrans" cxnId="{A9676025-22BC-4F10-8860-B270A6112553}">
      <dgm:prSet/>
      <dgm:spPr/>
      <dgm:t>
        <a:bodyPr/>
        <a:lstStyle/>
        <a:p>
          <a:endParaRPr lang="en-US"/>
        </a:p>
      </dgm:t>
    </dgm:pt>
    <dgm:pt modelId="{7985EE53-BD3D-4DB3-B5BD-6B9FFA75B9E6}" type="sibTrans" cxnId="{A9676025-22BC-4F10-8860-B270A6112553}">
      <dgm:prSet/>
      <dgm:spPr/>
      <dgm:t>
        <a:bodyPr/>
        <a:lstStyle/>
        <a:p>
          <a:endParaRPr lang="en-US"/>
        </a:p>
      </dgm:t>
    </dgm:pt>
    <dgm:pt modelId="{9131EDB8-27A6-42FD-A541-052EFC01D4C6}">
      <dgm:prSet phldrT="[Text]"/>
      <dgm:spPr/>
      <dgm:t>
        <a:bodyPr/>
        <a:lstStyle/>
        <a:p>
          <a:r>
            <a:rPr lang="en-US" dirty="0" smtClean="0"/>
            <a:t>Step 4</a:t>
          </a:r>
          <a:br>
            <a:rPr lang="en-US" dirty="0" smtClean="0"/>
          </a:br>
          <a:r>
            <a:rPr lang="en-US" dirty="0" smtClean="0"/>
            <a:t>Make Sign Up Genius</a:t>
          </a:r>
          <a:endParaRPr lang="en-US" dirty="0"/>
        </a:p>
      </dgm:t>
    </dgm:pt>
    <dgm:pt modelId="{6EC3601D-D6CE-49D7-9229-0442323129DA}" type="parTrans" cxnId="{198EE807-14A4-40FA-B030-5F9F79A9713E}">
      <dgm:prSet/>
      <dgm:spPr/>
      <dgm:t>
        <a:bodyPr/>
        <a:lstStyle/>
        <a:p>
          <a:endParaRPr lang="en-US"/>
        </a:p>
      </dgm:t>
    </dgm:pt>
    <dgm:pt modelId="{13A2EB04-B868-427A-B17F-16729BFA55DA}" type="sibTrans" cxnId="{198EE807-14A4-40FA-B030-5F9F79A9713E}">
      <dgm:prSet/>
      <dgm:spPr/>
      <dgm:t>
        <a:bodyPr/>
        <a:lstStyle/>
        <a:p>
          <a:endParaRPr lang="en-US"/>
        </a:p>
      </dgm:t>
    </dgm:pt>
    <dgm:pt modelId="{23116FF9-AEB9-43F5-882D-9ECB1FD5DE18}">
      <dgm:prSet phldrT="[Text]"/>
      <dgm:spPr/>
      <dgm:t>
        <a:bodyPr/>
        <a:lstStyle/>
        <a:p>
          <a:r>
            <a:rPr lang="en-US" dirty="0" smtClean="0"/>
            <a:t>Step 5</a:t>
          </a:r>
          <a:br>
            <a:rPr lang="en-US" dirty="0" smtClean="0"/>
          </a:br>
          <a:r>
            <a:rPr lang="en-US" dirty="0" smtClean="0"/>
            <a:t>Have Clean Sweeps </a:t>
          </a:r>
          <a:endParaRPr lang="en-US" dirty="0"/>
        </a:p>
      </dgm:t>
    </dgm:pt>
    <dgm:pt modelId="{86229775-B50F-4220-B88B-07C4BA05CEAC}" type="parTrans" cxnId="{97323DE5-E2BF-422D-8188-D2445F20223B}">
      <dgm:prSet/>
      <dgm:spPr/>
      <dgm:t>
        <a:bodyPr/>
        <a:lstStyle/>
        <a:p>
          <a:endParaRPr lang="en-US"/>
        </a:p>
      </dgm:t>
    </dgm:pt>
    <dgm:pt modelId="{BEE765C7-6165-4808-9B3B-A6627557B77F}" type="sibTrans" cxnId="{97323DE5-E2BF-422D-8188-D2445F20223B}">
      <dgm:prSet/>
      <dgm:spPr/>
      <dgm:t>
        <a:bodyPr/>
        <a:lstStyle/>
        <a:p>
          <a:endParaRPr lang="en-US"/>
        </a:p>
      </dgm:t>
    </dgm:pt>
    <dgm:pt modelId="{DA2EE66E-1894-4E15-A659-CCDCFE4DAD65}">
      <dgm:prSet phldrT="[Text]" custT="1"/>
      <dgm:spPr/>
      <dgm:t>
        <a:bodyPr/>
        <a:lstStyle/>
        <a:p>
          <a:r>
            <a:rPr lang="en-US" sz="1200" dirty="0" smtClean="0"/>
            <a:t>Step 2</a:t>
          </a:r>
          <a:br>
            <a:rPr lang="en-US" sz="1200" dirty="0" smtClean="0"/>
          </a:br>
          <a:r>
            <a:rPr lang="en-US" sz="1200" dirty="0" smtClean="0"/>
            <a:t>Inform Children About Littering</a:t>
          </a:r>
        </a:p>
      </dgm:t>
    </dgm:pt>
    <dgm:pt modelId="{21005F9D-878A-4CC9-A13A-8A9C577A9239}" type="parTrans" cxnId="{64DAF508-E1BA-4EDC-A97D-EE1A011CB9E0}">
      <dgm:prSet/>
      <dgm:spPr/>
      <dgm:t>
        <a:bodyPr/>
        <a:lstStyle/>
        <a:p>
          <a:endParaRPr lang="en-US"/>
        </a:p>
      </dgm:t>
    </dgm:pt>
    <dgm:pt modelId="{612BA10D-4F4F-4BF6-9059-06A94BDAF34E}" type="sibTrans" cxnId="{64DAF508-E1BA-4EDC-A97D-EE1A011CB9E0}">
      <dgm:prSet/>
      <dgm:spPr/>
      <dgm:t>
        <a:bodyPr/>
        <a:lstStyle/>
        <a:p>
          <a:endParaRPr lang="en-US"/>
        </a:p>
      </dgm:t>
    </dgm:pt>
    <dgm:pt modelId="{38FB0022-09EC-4D6F-86C0-C813C6F2F39A}">
      <dgm:prSet phldrT="[Text]"/>
      <dgm:spPr/>
      <dgm:t>
        <a:bodyPr/>
        <a:lstStyle/>
        <a:p>
          <a:r>
            <a:rPr lang="en-US" dirty="0" smtClean="0"/>
            <a:t>Step 3</a:t>
          </a:r>
          <a:br>
            <a:rPr lang="en-US" dirty="0" smtClean="0"/>
          </a:br>
          <a:r>
            <a:rPr lang="en-US" dirty="0" smtClean="0"/>
            <a:t>Organize Dates</a:t>
          </a:r>
          <a:endParaRPr lang="en-US" dirty="0"/>
        </a:p>
      </dgm:t>
    </dgm:pt>
    <dgm:pt modelId="{EA86A114-EBD1-49CF-AB76-042FF3D636A5}" type="sibTrans" cxnId="{9A1C775D-7DDB-48F9-97D9-490A63DE2A86}">
      <dgm:prSet/>
      <dgm:spPr/>
      <dgm:t>
        <a:bodyPr/>
        <a:lstStyle/>
        <a:p>
          <a:endParaRPr lang="en-US"/>
        </a:p>
      </dgm:t>
    </dgm:pt>
    <dgm:pt modelId="{A0BBE5C2-C8CF-4F12-974F-53039E6D00EC}" type="parTrans" cxnId="{9A1C775D-7DDB-48F9-97D9-490A63DE2A86}">
      <dgm:prSet/>
      <dgm:spPr/>
      <dgm:t>
        <a:bodyPr/>
        <a:lstStyle/>
        <a:p>
          <a:endParaRPr lang="en-US"/>
        </a:p>
      </dgm:t>
    </dgm:pt>
    <dgm:pt modelId="{EA3ADED0-C9AD-4C17-98CE-D872DACD90E8}" type="pres">
      <dgm:prSet presAssocID="{13633CBA-2502-434A-928C-6EC6967F259D}" presName="cycle" presStyleCnt="0">
        <dgm:presLayoutVars>
          <dgm:dir/>
          <dgm:resizeHandles val="exact"/>
        </dgm:presLayoutVars>
      </dgm:prSet>
      <dgm:spPr/>
      <dgm:t>
        <a:bodyPr/>
        <a:lstStyle/>
        <a:p>
          <a:endParaRPr lang="en-US"/>
        </a:p>
      </dgm:t>
    </dgm:pt>
    <dgm:pt modelId="{558890D5-4F42-4C33-B381-CD393B37A1FF}" type="pres">
      <dgm:prSet presAssocID="{012EDDC6-207F-4EE3-9DEB-146599520561}" presName="node" presStyleLbl="node1" presStyleIdx="0" presStyleCnt="5">
        <dgm:presLayoutVars>
          <dgm:bulletEnabled val="1"/>
        </dgm:presLayoutVars>
      </dgm:prSet>
      <dgm:spPr/>
      <dgm:t>
        <a:bodyPr/>
        <a:lstStyle/>
        <a:p>
          <a:endParaRPr lang="en-US"/>
        </a:p>
      </dgm:t>
    </dgm:pt>
    <dgm:pt modelId="{973C755A-5077-47FB-BDC0-FF7A84FD3F26}" type="pres">
      <dgm:prSet presAssocID="{7985EE53-BD3D-4DB3-B5BD-6B9FFA75B9E6}" presName="sibTrans" presStyleLbl="sibTrans2D1" presStyleIdx="0" presStyleCnt="5"/>
      <dgm:spPr/>
      <dgm:t>
        <a:bodyPr/>
        <a:lstStyle/>
        <a:p>
          <a:endParaRPr lang="en-US"/>
        </a:p>
      </dgm:t>
    </dgm:pt>
    <dgm:pt modelId="{746707A3-847D-4DEF-8437-C19565999197}" type="pres">
      <dgm:prSet presAssocID="{7985EE53-BD3D-4DB3-B5BD-6B9FFA75B9E6}" presName="connectorText" presStyleLbl="sibTrans2D1" presStyleIdx="0" presStyleCnt="5"/>
      <dgm:spPr/>
      <dgm:t>
        <a:bodyPr/>
        <a:lstStyle/>
        <a:p>
          <a:endParaRPr lang="en-US"/>
        </a:p>
      </dgm:t>
    </dgm:pt>
    <dgm:pt modelId="{7C5A343C-E262-450D-959C-A644EA0CABBE}" type="pres">
      <dgm:prSet presAssocID="{DA2EE66E-1894-4E15-A659-CCDCFE4DAD65}" presName="node" presStyleLbl="node1" presStyleIdx="1" presStyleCnt="5">
        <dgm:presLayoutVars>
          <dgm:bulletEnabled val="1"/>
        </dgm:presLayoutVars>
      </dgm:prSet>
      <dgm:spPr/>
      <dgm:t>
        <a:bodyPr/>
        <a:lstStyle/>
        <a:p>
          <a:endParaRPr lang="en-US"/>
        </a:p>
      </dgm:t>
    </dgm:pt>
    <dgm:pt modelId="{719BC63E-F731-4648-BC28-EDC25FC57AA9}" type="pres">
      <dgm:prSet presAssocID="{612BA10D-4F4F-4BF6-9059-06A94BDAF34E}" presName="sibTrans" presStyleLbl="sibTrans2D1" presStyleIdx="1" presStyleCnt="5"/>
      <dgm:spPr/>
      <dgm:t>
        <a:bodyPr/>
        <a:lstStyle/>
        <a:p>
          <a:endParaRPr lang="en-US"/>
        </a:p>
      </dgm:t>
    </dgm:pt>
    <dgm:pt modelId="{018B9E75-742E-4303-A16C-8A821310EF15}" type="pres">
      <dgm:prSet presAssocID="{612BA10D-4F4F-4BF6-9059-06A94BDAF34E}" presName="connectorText" presStyleLbl="sibTrans2D1" presStyleIdx="1" presStyleCnt="5"/>
      <dgm:spPr/>
      <dgm:t>
        <a:bodyPr/>
        <a:lstStyle/>
        <a:p>
          <a:endParaRPr lang="en-US"/>
        </a:p>
      </dgm:t>
    </dgm:pt>
    <dgm:pt modelId="{91CB6799-0928-4E01-9EDA-41B17BB04FAF}" type="pres">
      <dgm:prSet presAssocID="{38FB0022-09EC-4D6F-86C0-C813C6F2F39A}" presName="node" presStyleLbl="node1" presStyleIdx="2" presStyleCnt="5">
        <dgm:presLayoutVars>
          <dgm:bulletEnabled val="1"/>
        </dgm:presLayoutVars>
      </dgm:prSet>
      <dgm:spPr/>
      <dgm:t>
        <a:bodyPr/>
        <a:lstStyle/>
        <a:p>
          <a:endParaRPr lang="en-US"/>
        </a:p>
      </dgm:t>
    </dgm:pt>
    <dgm:pt modelId="{3701657F-6946-4A4C-877D-2A88A526B7E1}" type="pres">
      <dgm:prSet presAssocID="{EA86A114-EBD1-49CF-AB76-042FF3D636A5}" presName="sibTrans" presStyleLbl="sibTrans2D1" presStyleIdx="2" presStyleCnt="5"/>
      <dgm:spPr/>
      <dgm:t>
        <a:bodyPr/>
        <a:lstStyle/>
        <a:p>
          <a:endParaRPr lang="en-US"/>
        </a:p>
      </dgm:t>
    </dgm:pt>
    <dgm:pt modelId="{A60042D3-910C-4160-96CD-1A63C2C4C0FB}" type="pres">
      <dgm:prSet presAssocID="{EA86A114-EBD1-49CF-AB76-042FF3D636A5}" presName="connectorText" presStyleLbl="sibTrans2D1" presStyleIdx="2" presStyleCnt="5"/>
      <dgm:spPr/>
      <dgm:t>
        <a:bodyPr/>
        <a:lstStyle/>
        <a:p>
          <a:endParaRPr lang="en-US"/>
        </a:p>
      </dgm:t>
    </dgm:pt>
    <dgm:pt modelId="{28372633-A8CE-4898-AF86-305447452F30}" type="pres">
      <dgm:prSet presAssocID="{9131EDB8-27A6-42FD-A541-052EFC01D4C6}" presName="node" presStyleLbl="node1" presStyleIdx="3" presStyleCnt="5">
        <dgm:presLayoutVars>
          <dgm:bulletEnabled val="1"/>
        </dgm:presLayoutVars>
      </dgm:prSet>
      <dgm:spPr/>
      <dgm:t>
        <a:bodyPr/>
        <a:lstStyle/>
        <a:p>
          <a:endParaRPr lang="en-US"/>
        </a:p>
      </dgm:t>
    </dgm:pt>
    <dgm:pt modelId="{3BFA7701-5D17-48E5-8EAF-0CE4B894FCD8}" type="pres">
      <dgm:prSet presAssocID="{13A2EB04-B868-427A-B17F-16729BFA55DA}" presName="sibTrans" presStyleLbl="sibTrans2D1" presStyleIdx="3" presStyleCnt="5"/>
      <dgm:spPr/>
      <dgm:t>
        <a:bodyPr/>
        <a:lstStyle/>
        <a:p>
          <a:endParaRPr lang="en-US"/>
        </a:p>
      </dgm:t>
    </dgm:pt>
    <dgm:pt modelId="{2F68EEE9-28D4-49EC-A4B1-C191492E34F2}" type="pres">
      <dgm:prSet presAssocID="{13A2EB04-B868-427A-B17F-16729BFA55DA}" presName="connectorText" presStyleLbl="sibTrans2D1" presStyleIdx="3" presStyleCnt="5"/>
      <dgm:spPr/>
      <dgm:t>
        <a:bodyPr/>
        <a:lstStyle/>
        <a:p>
          <a:endParaRPr lang="en-US"/>
        </a:p>
      </dgm:t>
    </dgm:pt>
    <dgm:pt modelId="{4DD53E4A-81C3-4CAD-B31F-4C20BA5CFCD7}" type="pres">
      <dgm:prSet presAssocID="{23116FF9-AEB9-43F5-882D-9ECB1FD5DE18}" presName="node" presStyleLbl="node1" presStyleIdx="4" presStyleCnt="5">
        <dgm:presLayoutVars>
          <dgm:bulletEnabled val="1"/>
        </dgm:presLayoutVars>
      </dgm:prSet>
      <dgm:spPr/>
      <dgm:t>
        <a:bodyPr/>
        <a:lstStyle/>
        <a:p>
          <a:endParaRPr lang="en-US"/>
        </a:p>
      </dgm:t>
    </dgm:pt>
    <dgm:pt modelId="{670EC530-2BF9-418C-9EBE-CFD33FE15D7D}" type="pres">
      <dgm:prSet presAssocID="{BEE765C7-6165-4808-9B3B-A6627557B77F}" presName="sibTrans" presStyleLbl="sibTrans2D1" presStyleIdx="4" presStyleCnt="5"/>
      <dgm:spPr/>
      <dgm:t>
        <a:bodyPr/>
        <a:lstStyle/>
        <a:p>
          <a:endParaRPr lang="en-US"/>
        </a:p>
      </dgm:t>
    </dgm:pt>
    <dgm:pt modelId="{75E8BE9C-270B-4810-939F-EB750969C50A}" type="pres">
      <dgm:prSet presAssocID="{BEE765C7-6165-4808-9B3B-A6627557B77F}" presName="connectorText" presStyleLbl="sibTrans2D1" presStyleIdx="4" presStyleCnt="5"/>
      <dgm:spPr/>
      <dgm:t>
        <a:bodyPr/>
        <a:lstStyle/>
        <a:p>
          <a:endParaRPr lang="en-US"/>
        </a:p>
      </dgm:t>
    </dgm:pt>
  </dgm:ptLst>
  <dgm:cxnLst>
    <dgm:cxn modelId="{178C50D8-77D8-41C7-84A7-20D85C0A1825}" type="presOf" srcId="{BEE765C7-6165-4808-9B3B-A6627557B77F}" destId="{670EC530-2BF9-418C-9EBE-CFD33FE15D7D}" srcOrd="0" destOrd="0" presId="urn:microsoft.com/office/officeart/2005/8/layout/cycle2"/>
    <dgm:cxn modelId="{97323DE5-E2BF-422D-8188-D2445F20223B}" srcId="{13633CBA-2502-434A-928C-6EC6967F259D}" destId="{23116FF9-AEB9-43F5-882D-9ECB1FD5DE18}" srcOrd="4" destOrd="0" parTransId="{86229775-B50F-4220-B88B-07C4BA05CEAC}" sibTransId="{BEE765C7-6165-4808-9B3B-A6627557B77F}"/>
    <dgm:cxn modelId="{22D86A64-D851-411D-98DD-66DB08D887DE}" type="presOf" srcId="{012EDDC6-207F-4EE3-9DEB-146599520561}" destId="{558890D5-4F42-4C33-B381-CD393B37A1FF}" srcOrd="0" destOrd="0" presId="urn:microsoft.com/office/officeart/2005/8/layout/cycle2"/>
    <dgm:cxn modelId="{5637A8D1-6DDD-43E0-A654-B84F12CA0E6D}" type="presOf" srcId="{EA86A114-EBD1-49CF-AB76-042FF3D636A5}" destId="{A60042D3-910C-4160-96CD-1A63C2C4C0FB}" srcOrd="1" destOrd="0" presId="urn:microsoft.com/office/officeart/2005/8/layout/cycle2"/>
    <dgm:cxn modelId="{2E4A0F44-C22C-4A79-B441-BE1F243004F3}" type="presOf" srcId="{612BA10D-4F4F-4BF6-9059-06A94BDAF34E}" destId="{719BC63E-F731-4648-BC28-EDC25FC57AA9}" srcOrd="0" destOrd="0" presId="urn:microsoft.com/office/officeart/2005/8/layout/cycle2"/>
    <dgm:cxn modelId="{E6D814D4-FE86-41BE-AC34-7861C8901BCD}" type="presOf" srcId="{13633CBA-2502-434A-928C-6EC6967F259D}" destId="{EA3ADED0-C9AD-4C17-98CE-D872DACD90E8}" srcOrd="0" destOrd="0" presId="urn:microsoft.com/office/officeart/2005/8/layout/cycle2"/>
    <dgm:cxn modelId="{70A15E49-F97C-4E32-8474-DA58034FE49C}" type="presOf" srcId="{7985EE53-BD3D-4DB3-B5BD-6B9FFA75B9E6}" destId="{746707A3-847D-4DEF-8437-C19565999197}" srcOrd="1" destOrd="0" presId="urn:microsoft.com/office/officeart/2005/8/layout/cycle2"/>
    <dgm:cxn modelId="{64DAF508-E1BA-4EDC-A97D-EE1A011CB9E0}" srcId="{13633CBA-2502-434A-928C-6EC6967F259D}" destId="{DA2EE66E-1894-4E15-A659-CCDCFE4DAD65}" srcOrd="1" destOrd="0" parTransId="{21005F9D-878A-4CC9-A13A-8A9C577A9239}" sibTransId="{612BA10D-4F4F-4BF6-9059-06A94BDAF34E}"/>
    <dgm:cxn modelId="{70E930A6-C827-4F72-B6F2-9BC8DC8AB8CD}" type="presOf" srcId="{23116FF9-AEB9-43F5-882D-9ECB1FD5DE18}" destId="{4DD53E4A-81C3-4CAD-B31F-4C20BA5CFCD7}" srcOrd="0" destOrd="0" presId="urn:microsoft.com/office/officeart/2005/8/layout/cycle2"/>
    <dgm:cxn modelId="{08C26720-4CBB-4226-9FAA-5FA72C464F41}" type="presOf" srcId="{612BA10D-4F4F-4BF6-9059-06A94BDAF34E}" destId="{018B9E75-742E-4303-A16C-8A821310EF15}" srcOrd="1" destOrd="0" presId="urn:microsoft.com/office/officeart/2005/8/layout/cycle2"/>
    <dgm:cxn modelId="{A9676025-22BC-4F10-8860-B270A6112553}" srcId="{13633CBA-2502-434A-928C-6EC6967F259D}" destId="{012EDDC6-207F-4EE3-9DEB-146599520561}" srcOrd="0" destOrd="0" parTransId="{1850CBD5-1A99-4F4F-897C-451AA66F1516}" sibTransId="{7985EE53-BD3D-4DB3-B5BD-6B9FFA75B9E6}"/>
    <dgm:cxn modelId="{66822E6F-E441-4678-A445-668144701D63}" type="presOf" srcId="{13A2EB04-B868-427A-B17F-16729BFA55DA}" destId="{2F68EEE9-28D4-49EC-A4B1-C191492E34F2}" srcOrd="1" destOrd="0" presId="urn:microsoft.com/office/officeart/2005/8/layout/cycle2"/>
    <dgm:cxn modelId="{9A1C775D-7DDB-48F9-97D9-490A63DE2A86}" srcId="{13633CBA-2502-434A-928C-6EC6967F259D}" destId="{38FB0022-09EC-4D6F-86C0-C813C6F2F39A}" srcOrd="2" destOrd="0" parTransId="{A0BBE5C2-C8CF-4F12-974F-53039E6D00EC}" sibTransId="{EA86A114-EBD1-49CF-AB76-042FF3D636A5}"/>
    <dgm:cxn modelId="{6A3565DD-D04C-4E82-B5A0-4809B84DBC70}" type="presOf" srcId="{13A2EB04-B868-427A-B17F-16729BFA55DA}" destId="{3BFA7701-5D17-48E5-8EAF-0CE4B894FCD8}" srcOrd="0" destOrd="0" presId="urn:microsoft.com/office/officeart/2005/8/layout/cycle2"/>
    <dgm:cxn modelId="{04CB5DA5-3FF2-4B6D-8DE7-1F090C09BE47}" type="presOf" srcId="{EA86A114-EBD1-49CF-AB76-042FF3D636A5}" destId="{3701657F-6946-4A4C-877D-2A88A526B7E1}" srcOrd="0" destOrd="0" presId="urn:microsoft.com/office/officeart/2005/8/layout/cycle2"/>
    <dgm:cxn modelId="{8426E189-4684-4E41-AAAC-C4772D18A644}" type="presOf" srcId="{38FB0022-09EC-4D6F-86C0-C813C6F2F39A}" destId="{91CB6799-0928-4E01-9EDA-41B17BB04FAF}" srcOrd="0" destOrd="0" presId="urn:microsoft.com/office/officeart/2005/8/layout/cycle2"/>
    <dgm:cxn modelId="{3EDF7B8C-7598-4E0B-B3E9-3F82986F4CD4}" type="presOf" srcId="{9131EDB8-27A6-42FD-A541-052EFC01D4C6}" destId="{28372633-A8CE-4898-AF86-305447452F30}" srcOrd="0" destOrd="0" presId="urn:microsoft.com/office/officeart/2005/8/layout/cycle2"/>
    <dgm:cxn modelId="{142518E3-74EC-49D4-B3EA-D407F6E4F483}" type="presOf" srcId="{BEE765C7-6165-4808-9B3B-A6627557B77F}" destId="{75E8BE9C-270B-4810-939F-EB750969C50A}" srcOrd="1" destOrd="0" presId="urn:microsoft.com/office/officeart/2005/8/layout/cycle2"/>
    <dgm:cxn modelId="{54F8772A-7F81-4F90-B03D-21A18269F8D4}" type="presOf" srcId="{DA2EE66E-1894-4E15-A659-CCDCFE4DAD65}" destId="{7C5A343C-E262-450D-959C-A644EA0CABBE}" srcOrd="0" destOrd="0" presId="urn:microsoft.com/office/officeart/2005/8/layout/cycle2"/>
    <dgm:cxn modelId="{198EE807-14A4-40FA-B030-5F9F79A9713E}" srcId="{13633CBA-2502-434A-928C-6EC6967F259D}" destId="{9131EDB8-27A6-42FD-A541-052EFC01D4C6}" srcOrd="3" destOrd="0" parTransId="{6EC3601D-D6CE-49D7-9229-0442323129DA}" sibTransId="{13A2EB04-B868-427A-B17F-16729BFA55DA}"/>
    <dgm:cxn modelId="{6BAAF43C-7E5B-435B-A7D7-29098A98B81E}" type="presOf" srcId="{7985EE53-BD3D-4DB3-B5BD-6B9FFA75B9E6}" destId="{973C755A-5077-47FB-BDC0-FF7A84FD3F26}" srcOrd="0" destOrd="0" presId="urn:microsoft.com/office/officeart/2005/8/layout/cycle2"/>
    <dgm:cxn modelId="{DFA86892-7D69-4BFB-B34F-2C8C07271E8B}" type="presParOf" srcId="{EA3ADED0-C9AD-4C17-98CE-D872DACD90E8}" destId="{558890D5-4F42-4C33-B381-CD393B37A1FF}" srcOrd="0" destOrd="0" presId="urn:microsoft.com/office/officeart/2005/8/layout/cycle2"/>
    <dgm:cxn modelId="{7F9B98CF-1D17-4778-A91B-7B74EBAA0FA8}" type="presParOf" srcId="{EA3ADED0-C9AD-4C17-98CE-D872DACD90E8}" destId="{973C755A-5077-47FB-BDC0-FF7A84FD3F26}" srcOrd="1" destOrd="0" presId="urn:microsoft.com/office/officeart/2005/8/layout/cycle2"/>
    <dgm:cxn modelId="{58B0DBF7-4E3D-49F6-8D26-ACACE46843EA}" type="presParOf" srcId="{973C755A-5077-47FB-BDC0-FF7A84FD3F26}" destId="{746707A3-847D-4DEF-8437-C19565999197}" srcOrd="0" destOrd="0" presId="urn:microsoft.com/office/officeart/2005/8/layout/cycle2"/>
    <dgm:cxn modelId="{381EE5FA-8238-4893-AAE3-669FE20776B0}" type="presParOf" srcId="{EA3ADED0-C9AD-4C17-98CE-D872DACD90E8}" destId="{7C5A343C-E262-450D-959C-A644EA0CABBE}" srcOrd="2" destOrd="0" presId="urn:microsoft.com/office/officeart/2005/8/layout/cycle2"/>
    <dgm:cxn modelId="{516E789B-A1EF-4A99-AEAC-BA725AC33E92}" type="presParOf" srcId="{EA3ADED0-C9AD-4C17-98CE-D872DACD90E8}" destId="{719BC63E-F731-4648-BC28-EDC25FC57AA9}" srcOrd="3" destOrd="0" presId="urn:microsoft.com/office/officeart/2005/8/layout/cycle2"/>
    <dgm:cxn modelId="{13FBEBCD-DC9D-4FEF-AE29-4C9E0849BF3F}" type="presParOf" srcId="{719BC63E-F731-4648-BC28-EDC25FC57AA9}" destId="{018B9E75-742E-4303-A16C-8A821310EF15}" srcOrd="0" destOrd="0" presId="urn:microsoft.com/office/officeart/2005/8/layout/cycle2"/>
    <dgm:cxn modelId="{FB008668-0FF3-46C7-8959-1F236FB4F4D0}" type="presParOf" srcId="{EA3ADED0-C9AD-4C17-98CE-D872DACD90E8}" destId="{91CB6799-0928-4E01-9EDA-41B17BB04FAF}" srcOrd="4" destOrd="0" presId="urn:microsoft.com/office/officeart/2005/8/layout/cycle2"/>
    <dgm:cxn modelId="{971F10E2-5CED-4C4E-9252-D755753EA2E9}" type="presParOf" srcId="{EA3ADED0-C9AD-4C17-98CE-D872DACD90E8}" destId="{3701657F-6946-4A4C-877D-2A88A526B7E1}" srcOrd="5" destOrd="0" presId="urn:microsoft.com/office/officeart/2005/8/layout/cycle2"/>
    <dgm:cxn modelId="{A68F6CC6-1A0A-4333-8003-8FEDD4F0E677}" type="presParOf" srcId="{3701657F-6946-4A4C-877D-2A88A526B7E1}" destId="{A60042D3-910C-4160-96CD-1A63C2C4C0FB}" srcOrd="0" destOrd="0" presId="urn:microsoft.com/office/officeart/2005/8/layout/cycle2"/>
    <dgm:cxn modelId="{10A74CE4-5A25-4509-ADD3-06BB9CEF21C7}" type="presParOf" srcId="{EA3ADED0-C9AD-4C17-98CE-D872DACD90E8}" destId="{28372633-A8CE-4898-AF86-305447452F30}" srcOrd="6" destOrd="0" presId="urn:microsoft.com/office/officeart/2005/8/layout/cycle2"/>
    <dgm:cxn modelId="{1B430A39-072A-40C5-B4BD-47B08DF907B6}" type="presParOf" srcId="{EA3ADED0-C9AD-4C17-98CE-D872DACD90E8}" destId="{3BFA7701-5D17-48E5-8EAF-0CE4B894FCD8}" srcOrd="7" destOrd="0" presId="urn:microsoft.com/office/officeart/2005/8/layout/cycle2"/>
    <dgm:cxn modelId="{46827EAB-B72B-42D7-AFD7-E30968E9F4C3}" type="presParOf" srcId="{3BFA7701-5D17-48E5-8EAF-0CE4B894FCD8}" destId="{2F68EEE9-28D4-49EC-A4B1-C191492E34F2}" srcOrd="0" destOrd="0" presId="urn:microsoft.com/office/officeart/2005/8/layout/cycle2"/>
    <dgm:cxn modelId="{9F3F7806-C569-417D-8EC1-52CA3866F5CB}" type="presParOf" srcId="{EA3ADED0-C9AD-4C17-98CE-D872DACD90E8}" destId="{4DD53E4A-81C3-4CAD-B31F-4C20BA5CFCD7}" srcOrd="8" destOrd="0" presId="urn:microsoft.com/office/officeart/2005/8/layout/cycle2"/>
    <dgm:cxn modelId="{30A9895D-4071-42A8-815E-0C83C1883982}" type="presParOf" srcId="{EA3ADED0-C9AD-4C17-98CE-D872DACD90E8}" destId="{670EC530-2BF9-418C-9EBE-CFD33FE15D7D}" srcOrd="9" destOrd="0" presId="urn:microsoft.com/office/officeart/2005/8/layout/cycle2"/>
    <dgm:cxn modelId="{687D3A8C-60B6-45BD-AF82-A0D5A13C4B1D}" type="presParOf" srcId="{670EC530-2BF9-418C-9EBE-CFD33FE15D7D}" destId="{75E8BE9C-270B-4810-939F-EB750969C50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90D5-4F42-4C33-B381-CD393B37A1FF}">
      <dsp:nvSpPr>
        <dsp:cNvPr id="0" name=""/>
        <dsp:cNvSpPr/>
      </dsp:nvSpPr>
      <dsp:spPr>
        <a:xfrm>
          <a:off x="1633118" y="86031"/>
          <a:ext cx="1343862" cy="134386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Step 1 </a:t>
          </a:r>
          <a:br>
            <a:rPr lang="en-US" sz="1600" kern="1200" dirty="0" smtClean="0"/>
          </a:br>
          <a:r>
            <a:rPr lang="en-US" sz="1600" kern="1200" dirty="0" smtClean="0"/>
            <a:t>Make  A Website</a:t>
          </a:r>
          <a:endParaRPr lang="en-US" sz="1600" kern="1200" dirty="0"/>
        </a:p>
      </dsp:txBody>
      <dsp:txXfrm>
        <a:off x="1829922" y="282835"/>
        <a:ext cx="950254" cy="950254"/>
      </dsp:txXfrm>
    </dsp:sp>
    <dsp:sp modelId="{973C755A-5077-47FB-BDC0-FF7A84FD3F26}">
      <dsp:nvSpPr>
        <dsp:cNvPr id="0" name=""/>
        <dsp:cNvSpPr/>
      </dsp:nvSpPr>
      <dsp:spPr>
        <a:xfrm rot="2160000">
          <a:off x="2934512" y="1118300"/>
          <a:ext cx="357260" cy="4535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944747" y="1177512"/>
        <a:ext cx="250082" cy="272131"/>
      </dsp:txXfrm>
    </dsp:sp>
    <dsp:sp modelId="{7C5A343C-E262-450D-959C-A644EA0CABBE}">
      <dsp:nvSpPr>
        <dsp:cNvPr id="0" name=""/>
        <dsp:cNvSpPr/>
      </dsp:nvSpPr>
      <dsp:spPr>
        <a:xfrm>
          <a:off x="3265664" y="1272146"/>
          <a:ext cx="1343862" cy="134386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Step 2</a:t>
          </a:r>
          <a:br>
            <a:rPr lang="en-US" sz="1200" kern="1200" dirty="0" smtClean="0"/>
          </a:br>
          <a:r>
            <a:rPr lang="en-US" sz="1200" kern="1200" dirty="0" smtClean="0"/>
            <a:t>Inform Children About Littering</a:t>
          </a:r>
        </a:p>
      </dsp:txBody>
      <dsp:txXfrm>
        <a:off x="3462468" y="1468950"/>
        <a:ext cx="950254" cy="950254"/>
      </dsp:txXfrm>
    </dsp:sp>
    <dsp:sp modelId="{719BC63E-F731-4648-BC28-EDC25FC57AA9}">
      <dsp:nvSpPr>
        <dsp:cNvPr id="0" name=""/>
        <dsp:cNvSpPr/>
      </dsp:nvSpPr>
      <dsp:spPr>
        <a:xfrm rot="6480000">
          <a:off x="3450301" y="2667270"/>
          <a:ext cx="357260" cy="4535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520450" y="2707015"/>
        <a:ext cx="250082" cy="272131"/>
      </dsp:txXfrm>
    </dsp:sp>
    <dsp:sp modelId="{91CB6799-0928-4E01-9EDA-41B17BB04FAF}">
      <dsp:nvSpPr>
        <dsp:cNvPr id="0" name=""/>
        <dsp:cNvSpPr/>
      </dsp:nvSpPr>
      <dsp:spPr>
        <a:xfrm>
          <a:off x="2642087" y="3191318"/>
          <a:ext cx="1343862" cy="134386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Step 3</a:t>
          </a:r>
          <a:br>
            <a:rPr lang="en-US" sz="1600" kern="1200" dirty="0" smtClean="0"/>
          </a:br>
          <a:r>
            <a:rPr lang="en-US" sz="1600" kern="1200" dirty="0" smtClean="0"/>
            <a:t>Organize Dates</a:t>
          </a:r>
          <a:endParaRPr lang="en-US" sz="1600" kern="1200" dirty="0"/>
        </a:p>
      </dsp:txBody>
      <dsp:txXfrm>
        <a:off x="2838891" y="3388122"/>
        <a:ext cx="950254" cy="950254"/>
      </dsp:txXfrm>
    </dsp:sp>
    <dsp:sp modelId="{3701657F-6946-4A4C-877D-2A88A526B7E1}">
      <dsp:nvSpPr>
        <dsp:cNvPr id="0" name=""/>
        <dsp:cNvSpPr/>
      </dsp:nvSpPr>
      <dsp:spPr>
        <a:xfrm rot="10800000">
          <a:off x="2136531" y="3636473"/>
          <a:ext cx="357260" cy="45355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243709" y="3727184"/>
        <a:ext cx="250082" cy="272131"/>
      </dsp:txXfrm>
    </dsp:sp>
    <dsp:sp modelId="{28372633-A8CE-4898-AF86-305447452F30}">
      <dsp:nvSpPr>
        <dsp:cNvPr id="0" name=""/>
        <dsp:cNvSpPr/>
      </dsp:nvSpPr>
      <dsp:spPr>
        <a:xfrm>
          <a:off x="624150" y="3191318"/>
          <a:ext cx="1343862" cy="134386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Step 4</a:t>
          </a:r>
          <a:br>
            <a:rPr lang="en-US" sz="1600" kern="1200" dirty="0" smtClean="0"/>
          </a:br>
          <a:r>
            <a:rPr lang="en-US" sz="1600" kern="1200" dirty="0" smtClean="0"/>
            <a:t>Make Sign Up Genius</a:t>
          </a:r>
          <a:endParaRPr lang="en-US" sz="1600" kern="1200" dirty="0"/>
        </a:p>
      </dsp:txBody>
      <dsp:txXfrm>
        <a:off x="820954" y="3388122"/>
        <a:ext cx="950254" cy="950254"/>
      </dsp:txXfrm>
    </dsp:sp>
    <dsp:sp modelId="{3BFA7701-5D17-48E5-8EAF-0CE4B894FCD8}">
      <dsp:nvSpPr>
        <dsp:cNvPr id="0" name=""/>
        <dsp:cNvSpPr/>
      </dsp:nvSpPr>
      <dsp:spPr>
        <a:xfrm rot="15120000">
          <a:off x="808787" y="2686503"/>
          <a:ext cx="357260" cy="45355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878936" y="2828180"/>
        <a:ext cx="250082" cy="272131"/>
      </dsp:txXfrm>
    </dsp:sp>
    <dsp:sp modelId="{4DD53E4A-81C3-4CAD-B31F-4C20BA5CFCD7}">
      <dsp:nvSpPr>
        <dsp:cNvPr id="0" name=""/>
        <dsp:cNvSpPr/>
      </dsp:nvSpPr>
      <dsp:spPr>
        <a:xfrm>
          <a:off x="572" y="1272146"/>
          <a:ext cx="1343862" cy="134386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Step 5</a:t>
          </a:r>
          <a:br>
            <a:rPr lang="en-US" sz="1600" kern="1200" dirty="0" smtClean="0"/>
          </a:br>
          <a:r>
            <a:rPr lang="en-US" sz="1600" kern="1200" dirty="0" smtClean="0"/>
            <a:t>Have Clean Sweeps </a:t>
          </a:r>
          <a:endParaRPr lang="en-US" sz="1600" kern="1200" dirty="0"/>
        </a:p>
      </dsp:txBody>
      <dsp:txXfrm>
        <a:off x="197376" y="1468950"/>
        <a:ext cx="950254" cy="950254"/>
      </dsp:txXfrm>
    </dsp:sp>
    <dsp:sp modelId="{670EC530-2BF9-418C-9EBE-CFD33FE15D7D}">
      <dsp:nvSpPr>
        <dsp:cNvPr id="0" name=""/>
        <dsp:cNvSpPr/>
      </dsp:nvSpPr>
      <dsp:spPr>
        <a:xfrm rot="19440000">
          <a:off x="1301966" y="1130186"/>
          <a:ext cx="357260" cy="45355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312201" y="1252396"/>
        <a:ext cx="250082" cy="27213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pPr/>
              <a:t>5/2/16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p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pPr/>
              <a:t>5/2/16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p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pPr/>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pPr/>
              <a:t>4</a:t>
            </a:fld>
            <a:endParaRPr lang="en-US"/>
          </a:p>
        </p:txBody>
      </p:sp>
    </p:spTree>
    <p:extLst>
      <p:ext uri="{BB962C8B-B14F-4D97-AF65-F5344CB8AC3E}">
        <p14:creationId xmlns:p14="http://schemas.microsoft.com/office/powerpoint/2010/main" val="366179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9" name="Picture 8" descr="Wav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a:t>July 22, 2012</a:t>
            </a:r>
          </a:p>
        </p:txBody>
      </p:sp>
      <p:sp>
        <p:nvSpPr>
          <p:cNvPr id="8" name="Footer Placeholder 7"/>
          <p:cNvSpPr>
            <a:spLocks noGrp="1"/>
          </p:cNvSpPr>
          <p:nvPr>
            <p:ph type="ftr" sz="quarter" idx="11"/>
          </p:nvPr>
        </p:nvSpPr>
        <p:spPr/>
        <p:txBody>
          <a:bodyPr/>
          <a:lstStyle/>
          <a:p>
            <a:r>
              <a:rPr/>
              <a:t>Footer text here</a:t>
            </a:r>
          </a:p>
        </p:txBody>
      </p:sp>
      <p:sp>
        <p:nvSpPr>
          <p:cNvPr id="9" name="Slide Number Placeholder 8"/>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a:t>July 22, 2012</a:t>
            </a:r>
          </a:p>
        </p:txBody>
      </p:sp>
      <p:sp>
        <p:nvSpPr>
          <p:cNvPr id="4" name="Footer Placeholder 3"/>
          <p:cNvSpPr>
            <a:spLocks noGrp="1"/>
          </p:cNvSpPr>
          <p:nvPr>
            <p:ph type="ftr" sz="quarter" idx="11"/>
          </p:nvPr>
        </p:nvSpPr>
        <p:spPr/>
        <p:txBody>
          <a:bodyPr/>
          <a:lstStyle/>
          <a:p>
            <a:r>
              <a:rPr/>
              <a:t>Footer text here</a:t>
            </a:r>
          </a:p>
        </p:txBody>
      </p:sp>
      <p:sp>
        <p:nvSpPr>
          <p:cNvPr id="5" name="Slide Number Placeholder 4"/>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a:t>July 22, 2012</a:t>
            </a:r>
          </a:p>
        </p:txBody>
      </p:sp>
      <p:sp>
        <p:nvSpPr>
          <p:cNvPr id="3" name="Footer Placeholder 2"/>
          <p:cNvSpPr>
            <a:spLocks noGrp="1"/>
          </p:cNvSpPr>
          <p:nvPr>
            <p:ph type="ftr" sz="quarter" idx="11"/>
          </p:nvPr>
        </p:nvSpPr>
        <p:spPr/>
        <p:txBody>
          <a:bodyPr/>
          <a:lstStyle/>
          <a:p>
            <a:r>
              <a:rPr/>
              <a:t>Footer text here</a:t>
            </a:r>
          </a:p>
        </p:txBody>
      </p:sp>
      <p:sp>
        <p:nvSpPr>
          <p:cNvPr id="4" name="Slide Number Placeholder 3"/>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Kids-Keep-Charleston-Clean-1033391356691268/timeline/" TargetMode="External"/><Relationship Id="rId4" Type="http://schemas.openxmlformats.org/officeDocument/2006/relationships/hyperlink" Target="http://www.signupgenius.com/go/10c084cafaf2aa64-kids" TargetMode="External"/><Relationship Id="rId1" Type="http://schemas.openxmlformats.org/officeDocument/2006/relationships/slideLayout" Target="../slideLayouts/slideLayout2.xml"/><Relationship Id="rId2" Type="http://schemas.openxmlformats.org/officeDocument/2006/relationships/hyperlink" Target="http://www.kidskeepcharlestonclean.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Kids Keep Charleston Clean</a:t>
            </a:r>
            <a:endParaRPr lang="en-US" dirty="0"/>
          </a:p>
        </p:txBody>
      </p:sp>
      <p:sp>
        <p:nvSpPr>
          <p:cNvPr id="3" name="Subtitle 2"/>
          <p:cNvSpPr>
            <a:spLocks noGrp="1"/>
          </p:cNvSpPr>
          <p:nvPr>
            <p:ph type="subTitle" idx="1"/>
          </p:nvPr>
        </p:nvSpPr>
        <p:spPr/>
        <p:txBody>
          <a:bodyPr/>
          <a:lstStyle/>
          <a:p>
            <a:r>
              <a:rPr lang="en-US" dirty="0" smtClean="0"/>
              <a:t>By: Braedon Love</a:t>
            </a:r>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sp>
        <p:nvSpPr>
          <p:cNvPr id="3" name="Text Placeholder 2"/>
          <p:cNvSpPr>
            <a:spLocks noGrp="1"/>
          </p:cNvSpPr>
          <p:nvPr>
            <p:ph type="body" idx="1"/>
          </p:nvPr>
        </p:nvSpPr>
        <p:spPr/>
        <p:txBody>
          <a:bodyPr/>
          <a:lstStyle/>
          <a:p>
            <a:r>
              <a:rPr lang="en-US" dirty="0" smtClean="0"/>
              <a:t>Milton Wolf</a:t>
            </a:r>
            <a:endParaRPr lang="en-US" dirty="0"/>
          </a:p>
        </p:txBody>
      </p:sp>
    </p:spTree>
    <p:extLst>
      <p:ext uri="{BB962C8B-B14F-4D97-AF65-F5344CB8AC3E}">
        <p14:creationId xmlns:p14="http://schemas.microsoft.com/office/powerpoint/2010/main" val="42490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Milton Wolf</a:t>
            </a:r>
            <a:endParaRPr lang="en-US" dirty="0"/>
          </a:p>
        </p:txBody>
      </p:sp>
      <p:sp>
        <p:nvSpPr>
          <p:cNvPr id="4" name="Text Placeholder 3"/>
          <p:cNvSpPr>
            <a:spLocks noGrp="1"/>
          </p:cNvSpPr>
          <p:nvPr>
            <p:ph type="body" sz="half" idx="2"/>
          </p:nvPr>
        </p:nvSpPr>
        <p:spPr/>
        <p:txBody>
          <a:bodyPr/>
          <a:lstStyle/>
          <a:p>
            <a:r>
              <a:rPr lang="en-US" dirty="0" smtClean="0"/>
              <a:t>Milton Wolf made a difference and I am inspired by his commitment to also make a difference.  I think by starting KKCC that I am making a small difference in my community.  </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pPr/>
              <a:t>11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04798" y="1083732"/>
            <a:ext cx="2997200" cy="3996267"/>
          </a:xfrm>
          <a:prstGeom prst="rect">
            <a:avLst/>
          </a:prstGeom>
          <a:noFill/>
          <a:ln w="9525">
            <a:noFill/>
            <a:miter lim="800000"/>
            <a:headEnd/>
            <a:tailEnd/>
          </a:ln>
          <a:effectLst/>
        </p:spPr>
      </p:pic>
      <p:pic>
        <p:nvPicPr>
          <p:cNvPr id="1027" name="Picture 3"/>
          <p:cNvPicPr>
            <a:picLocks noGrp="1" noChangeAspect="1" noChangeArrowheads="1"/>
          </p:cNvPicPr>
          <p:nvPr>
            <p:ph type="pic" idx="1"/>
          </p:nvPr>
        </p:nvPicPr>
        <p:blipFill>
          <a:blip r:embed="rId3" cstate="print"/>
          <a:srcRect l="948" r="948"/>
          <a:stretch>
            <a:fillRect/>
          </a:stretch>
        </p:blipFill>
        <p:spPr bwMode="auto">
          <a:xfrm>
            <a:off x="3369734" y="1940389"/>
            <a:ext cx="3010537" cy="2301411"/>
          </a:xfrm>
          <a:prstGeom prst="rect">
            <a:avLst/>
          </a:prstGeom>
          <a:noFill/>
          <a:ln w="9525">
            <a:noFill/>
            <a:miter lim="800000"/>
            <a:headEnd/>
            <a:tailEnd/>
          </a:ln>
          <a:effectLst/>
        </p:spPr>
      </p:pic>
    </p:spTree>
    <p:extLst>
      <p:ext uri="{BB962C8B-B14F-4D97-AF65-F5344CB8AC3E}">
        <p14:creationId xmlns:p14="http://schemas.microsoft.com/office/powerpoint/2010/main" val="100987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Survival in Sarajevo </a:t>
            </a:r>
            <a:endParaRPr lang="en-US" dirty="0"/>
          </a:p>
        </p:txBody>
      </p:sp>
      <p:sp>
        <p:nvSpPr>
          <p:cNvPr id="4" name="Text Placeholder 3"/>
          <p:cNvSpPr>
            <a:spLocks noGrp="1"/>
          </p:cNvSpPr>
          <p:nvPr>
            <p:ph type="body" sz="half" idx="2"/>
          </p:nvPr>
        </p:nvSpPr>
        <p:spPr/>
        <p:txBody>
          <a:bodyPr/>
          <a:lstStyle/>
          <a:p>
            <a:r>
              <a:rPr lang="en-US" dirty="0" smtClean="0"/>
              <a:t>Those in the film had to join together in order to make a difference in their community.  There was a power in numbers.  I think KKCC is very much like the film in that we all have to join together in order to make a difference in our clean up effort.  Together we are cleaning up and educating others in order to make our community better.  </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pPr/>
              <a:t>12</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354183" y="230777"/>
            <a:ext cx="4572000" cy="6096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Things To Know</a:t>
            </a:r>
            <a:endParaRPr lang="en-US" sz="4400" dirty="0"/>
          </a:p>
        </p:txBody>
      </p:sp>
      <p:sp>
        <p:nvSpPr>
          <p:cNvPr id="3" name="Content Placeholder 2"/>
          <p:cNvSpPr>
            <a:spLocks noGrp="1"/>
          </p:cNvSpPr>
          <p:nvPr>
            <p:ph idx="1"/>
          </p:nvPr>
        </p:nvSpPr>
        <p:spPr/>
        <p:txBody>
          <a:bodyPr>
            <a:normAutofit fontScale="92500"/>
          </a:bodyPr>
          <a:lstStyle/>
          <a:p>
            <a:r>
              <a:rPr lang="en-US" dirty="0" smtClean="0"/>
              <a:t>Volunteer organization 20 members and growing</a:t>
            </a:r>
          </a:p>
          <a:p>
            <a:r>
              <a:rPr lang="en-US" dirty="0" smtClean="0"/>
              <a:t>The way we are different is I will gather a group of friends to go to schools with me to help explain and tell kids what the difference between litter and trash is, why it is important to clean </a:t>
            </a:r>
            <a:r>
              <a:rPr lang="en-US" smtClean="0"/>
              <a:t>up litter </a:t>
            </a:r>
            <a:r>
              <a:rPr lang="en-US" dirty="0" smtClean="0"/>
              <a:t>and why litter is bad for </a:t>
            </a:r>
            <a:r>
              <a:rPr lang="en-US" smtClean="0"/>
              <a:t>the environment.</a:t>
            </a:r>
            <a:endParaRPr lang="en-US" dirty="0" smtClean="0"/>
          </a:p>
          <a:p>
            <a:r>
              <a:rPr lang="en-US" dirty="0" smtClean="0"/>
              <a:t>We clean up parks and streets once a Sunday every month</a:t>
            </a:r>
          </a:p>
          <a:p>
            <a:r>
              <a:rPr lang="en-US" dirty="0" smtClean="0"/>
              <a:t>We provide tee shirts to volunteers</a:t>
            </a:r>
          </a:p>
          <a:p>
            <a:r>
              <a:rPr lang="en-US" dirty="0" smtClean="0"/>
              <a:t>We provide trash bags, gloves, snacks, and refreshments</a:t>
            </a:r>
            <a:endParaRPr lang="en-US" dirty="0"/>
          </a:p>
          <a:p>
            <a:r>
              <a:rPr lang="en-US" dirty="0" smtClean="0"/>
              <a:t>Additional information and up coming events can be found on our website at </a:t>
            </a:r>
            <a:r>
              <a:rPr lang="en-US" dirty="0" smtClean="0">
                <a:hlinkClick r:id="rId2"/>
              </a:rPr>
              <a:t>http://www.kidskeepcharlestonclean.org</a:t>
            </a:r>
            <a:r>
              <a:rPr lang="en-US" dirty="0" smtClean="0"/>
              <a:t> (Not mobile compatible).</a:t>
            </a:r>
          </a:p>
          <a:p>
            <a:r>
              <a:rPr lang="en-US" dirty="0" smtClean="0"/>
              <a:t>Join and like our Facebook page at </a:t>
            </a:r>
            <a:r>
              <a:rPr lang="en-US" dirty="0" smtClean="0">
                <a:hlinkClick r:id="rId3"/>
              </a:rPr>
              <a:t>https://www.facebook.com/Kids-Keep-Charleston-Clean-1033391356691268/timeline/</a:t>
            </a:r>
            <a:endParaRPr lang="en-US" dirty="0" smtClean="0"/>
          </a:p>
          <a:p>
            <a:r>
              <a:rPr lang="en-US" dirty="0" smtClean="0"/>
              <a:t>Sing up to clean </a:t>
            </a:r>
            <a:r>
              <a:rPr lang="en-US" dirty="0"/>
              <a:t>with us </a:t>
            </a:r>
            <a:r>
              <a:rPr lang="en-US" dirty="0" smtClean="0"/>
              <a:t>at </a:t>
            </a:r>
            <a:r>
              <a:rPr lang="en-US" dirty="0" smtClean="0">
                <a:hlinkClick r:id="rId4"/>
              </a:rPr>
              <a:t>http://www.signupgenius.com/go/10c084cafaf2aa64-kids</a:t>
            </a:r>
            <a:endParaRPr lang="en-US" dirty="0" smtClean="0"/>
          </a:p>
        </p:txBody>
      </p:sp>
      <p:sp>
        <p:nvSpPr>
          <p:cNvPr id="6" name="Slide Number Placeholder 5"/>
          <p:cNvSpPr>
            <a:spLocks noGrp="1"/>
          </p:cNvSpPr>
          <p:nvPr>
            <p:ph type="sldNum" sz="quarter" idx="12"/>
          </p:nvPr>
        </p:nvSpPr>
        <p:spPr/>
        <p:txBody>
          <a:bodyPr/>
          <a:lstStyle/>
          <a:p>
            <a:fld id="{9CD8D479-8942-46E8-A226-A4E01F7A105C}" type="slidenum">
              <a:rPr lang="en-US" smtClean="0"/>
              <a:pPr/>
              <a:t>2</a:t>
            </a:fld>
            <a:endParaRPr lang="en-US"/>
          </a:p>
        </p:txBody>
      </p:sp>
    </p:spTree>
    <p:extLst>
      <p:ext uri="{BB962C8B-B14F-4D97-AF65-F5344CB8AC3E}">
        <p14:creationId xmlns:p14="http://schemas.microsoft.com/office/powerpoint/2010/main" val="378828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Mission</a:t>
            </a:r>
            <a:endParaRPr lang="en-US" dirty="0"/>
          </a:p>
        </p:txBody>
      </p:sp>
    </p:spTree>
    <p:extLst>
      <p:ext uri="{BB962C8B-B14F-4D97-AF65-F5344CB8AC3E}">
        <p14:creationId xmlns:p14="http://schemas.microsoft.com/office/powerpoint/2010/main" val="323942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Mission Statement</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t>The goal for Kids Keep Charleston Clean is to create a clean environment through education and activism. KKCC seeks to teach kids in the Charleston community the importance of keeping our beautiful city clean. KKCC focuses on the importance of stopping litter-bugs and teaching others the same.  In addition to education, KKCC also encourages kids to participate in clean sweeps and become active community members despite age. </a:t>
            </a:r>
            <a:endParaRPr lang="en-US" sz="2800"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4</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335685"/>
            <a:ext cx="3227236" cy="2408015"/>
          </a:xfrm>
          <a:prstGeom prst="roundRect">
            <a:avLst>
              <a:gd name="adj" fmla="val 28693"/>
            </a:avLst>
          </a:prstGeom>
          <a:solidFill>
            <a:srgbClr val="FFFFFF">
              <a:shade val="85000"/>
            </a:srgbClr>
          </a:solidFill>
          <a:ln>
            <a:noFill/>
          </a:ln>
          <a:effectLst>
            <a:softEdge rad="31750"/>
          </a:effectLst>
        </p:spPr>
      </p:pic>
    </p:spTree>
    <p:extLst>
      <p:ext uri="{BB962C8B-B14F-4D97-AF65-F5344CB8AC3E}">
        <p14:creationId xmlns:p14="http://schemas.microsoft.com/office/powerpoint/2010/main" val="16287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Steps</a:t>
            </a:r>
            <a:endParaRPr lang="en-US" sz="4800" dirty="0"/>
          </a:p>
        </p:txBody>
      </p:sp>
      <p:sp>
        <p:nvSpPr>
          <p:cNvPr id="3" name="Content Placeholder 2"/>
          <p:cNvSpPr>
            <a:spLocks noGrp="1"/>
          </p:cNvSpPr>
          <p:nvPr>
            <p:ph sz="half" idx="1"/>
          </p:nvPr>
        </p:nvSpPr>
        <p:spPr>
          <a:xfrm>
            <a:off x="1410026" y="1556281"/>
            <a:ext cx="4610099" cy="4620682"/>
          </a:xfrm>
        </p:spPr>
        <p:txBody>
          <a:bodyPr/>
          <a:lstStyle/>
          <a:p>
            <a:endParaRPr lang="en-US" dirty="0" smtClean="0"/>
          </a:p>
          <a:p>
            <a:r>
              <a:rPr lang="en-US" dirty="0" smtClean="0"/>
              <a:t>Make a website to inform people.</a:t>
            </a:r>
          </a:p>
          <a:p>
            <a:r>
              <a:rPr lang="en-US" dirty="0" smtClean="0"/>
              <a:t>Inform the younger children about the importance of not littering.</a:t>
            </a:r>
          </a:p>
          <a:p>
            <a:r>
              <a:rPr lang="en-US" dirty="0" smtClean="0"/>
              <a:t>Organize dates to have the Clean Sweeps</a:t>
            </a:r>
          </a:p>
          <a:p>
            <a:r>
              <a:rPr lang="en-US" dirty="0" smtClean="0"/>
              <a:t>Make a SignUp Genius</a:t>
            </a:r>
          </a:p>
          <a:p>
            <a:r>
              <a:rPr lang="en-US" dirty="0" smtClean="0"/>
              <a:t>Have the Clean Ups on a Sunday every month.</a:t>
            </a:r>
            <a:endParaRPr lang="en-US" dirty="0"/>
          </a:p>
        </p:txBody>
      </p:sp>
      <p:graphicFrame>
        <p:nvGraphicFramePr>
          <p:cNvPr id="10" name="Content Placeholder 9" descr="Basic Cycle"/>
          <p:cNvGraphicFramePr>
            <a:graphicFrameLocks noGrp="1"/>
          </p:cNvGraphicFramePr>
          <p:nvPr>
            <p:ph sz="half" idx="2"/>
            <p:extLst>
              <p:ext uri="{D42A27DB-BD31-4B8C-83A1-F6EECF244321}">
                <p14:modId xmlns:p14="http://schemas.microsoft.com/office/powerpoint/2010/main" val="4279511858"/>
              </p:ext>
            </p:extLst>
          </p:nvPr>
        </p:nvGraphicFramePr>
        <p:xfrm>
          <a:off x="6172200" y="1555750"/>
          <a:ext cx="4610100" cy="4621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9CD8D479-8942-46E8-A226-A4E01F7A105C}" type="slidenum">
              <a:rPr lang="en-US" smtClean="0"/>
              <a:pPr/>
              <a:t>5</a:t>
            </a:fld>
            <a:endParaRPr lang="en-US"/>
          </a:p>
        </p:txBody>
      </p:sp>
    </p:spTree>
    <p:extLst>
      <p:ext uri="{BB962C8B-B14F-4D97-AF65-F5344CB8AC3E}">
        <p14:creationId xmlns:p14="http://schemas.microsoft.com/office/powerpoint/2010/main" val="65989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Text Placeholder 2"/>
          <p:cNvSpPr>
            <a:spLocks noGrp="1"/>
          </p:cNvSpPr>
          <p:nvPr>
            <p:ph type="body" idx="1"/>
          </p:nvPr>
        </p:nvSpPr>
        <p:spPr/>
        <p:txBody>
          <a:bodyPr/>
          <a:lstStyle/>
          <a:p>
            <a:r>
              <a:rPr lang="en-US" dirty="0" smtClean="0"/>
              <a:t> Why is littering so bad?</a:t>
            </a:r>
            <a:endParaRPr lang="en-US"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699" y="777949"/>
            <a:ext cx="4155622" cy="2532888"/>
          </a:xfrm>
        </p:spPr>
        <p:txBody>
          <a:bodyPr>
            <a:normAutofit/>
          </a:bodyPr>
          <a:lstStyle/>
          <a:p>
            <a:r>
              <a:rPr lang="en-US" sz="6600" dirty="0" smtClean="0"/>
              <a:t>What is Littering?</a:t>
            </a:r>
            <a:endParaRPr lang="en-US" sz="6600" dirty="0"/>
          </a:p>
        </p:txBody>
      </p:sp>
      <p:sp>
        <p:nvSpPr>
          <p:cNvPr id="3" name="Content Placeholder 2"/>
          <p:cNvSpPr>
            <a:spLocks noGrp="1"/>
          </p:cNvSpPr>
          <p:nvPr>
            <p:ph idx="1"/>
          </p:nvPr>
        </p:nvSpPr>
        <p:spPr>
          <a:xfrm>
            <a:off x="6406701" y="777949"/>
            <a:ext cx="5441861" cy="5423391"/>
          </a:xfrm>
        </p:spPr>
        <p:txBody>
          <a:bodyPr>
            <a:noAutofit/>
          </a:bodyPr>
          <a:lstStyle/>
          <a:p>
            <a:r>
              <a:rPr lang="en-US" sz="2800" dirty="0" smtClean="0"/>
              <a:t>Cigarette Butts</a:t>
            </a:r>
          </a:p>
          <a:p>
            <a:r>
              <a:rPr lang="en-US" sz="2800" dirty="0" smtClean="0"/>
              <a:t>Soda Cans</a:t>
            </a:r>
          </a:p>
          <a:p>
            <a:r>
              <a:rPr lang="en-US" sz="2800" dirty="0" smtClean="0"/>
              <a:t>Coffee Cups</a:t>
            </a:r>
          </a:p>
          <a:p>
            <a:r>
              <a:rPr lang="en-US" sz="2800" dirty="0" smtClean="0"/>
              <a:t>Beer Bottles</a:t>
            </a:r>
          </a:p>
          <a:p>
            <a:r>
              <a:rPr lang="en-US" sz="2800" dirty="0" smtClean="0"/>
              <a:t>Plastic Bags</a:t>
            </a:r>
          </a:p>
          <a:p>
            <a:r>
              <a:rPr lang="en-US" sz="2800" dirty="0" smtClean="0"/>
              <a:t>Gum Wrappers</a:t>
            </a:r>
          </a:p>
          <a:p>
            <a:r>
              <a:rPr lang="en-US" sz="2800" dirty="0" smtClean="0"/>
              <a:t>Glass</a:t>
            </a:r>
          </a:p>
          <a:p>
            <a:r>
              <a:rPr lang="en-US" sz="2800" dirty="0" smtClean="0"/>
              <a:t>And non organic matter that you could see on the side of the road, on a fence, park or the side walk.</a:t>
            </a:r>
          </a:p>
        </p:txBody>
      </p:sp>
      <p:sp>
        <p:nvSpPr>
          <p:cNvPr id="4" name="Text Placeholder 3"/>
          <p:cNvSpPr>
            <a:spLocks noGrp="1"/>
          </p:cNvSpPr>
          <p:nvPr>
            <p:ph type="body" sz="half" idx="2"/>
          </p:nvPr>
        </p:nvSpPr>
        <p:spPr>
          <a:xfrm>
            <a:off x="1409699" y="3457977"/>
            <a:ext cx="4155622" cy="2535303"/>
          </a:xfrm>
        </p:spPr>
        <p:txBody>
          <a:bodyPr>
            <a:noAutofit/>
          </a:bodyPr>
          <a:lstStyle/>
          <a:p>
            <a:r>
              <a:rPr lang="en-US" sz="3600" dirty="0" smtClean="0"/>
              <a:t>Littering is any trash or garbage that is left in an open or public place. Some examples could be…</a:t>
            </a:r>
            <a:endParaRPr lang="en-US" sz="3600" dirty="0"/>
          </a:p>
        </p:txBody>
      </p:sp>
      <p:sp>
        <p:nvSpPr>
          <p:cNvPr id="7" name="Slide Number Placeholder 6"/>
          <p:cNvSpPr>
            <a:spLocks noGrp="1"/>
          </p:cNvSpPr>
          <p:nvPr>
            <p:ph type="sldNum" sz="quarter" idx="12"/>
          </p:nvPr>
        </p:nvSpPr>
        <p:spPr/>
        <p:txBody>
          <a:bodyPr/>
          <a:lstStyle/>
          <a:p>
            <a:fld id="{9CD8D479-8942-46E8-A226-A4E01F7A105C}" type="slidenum">
              <a:rPr lang="en-US" smtClean="0"/>
              <a:pPr/>
              <a:t>7</a:t>
            </a:fld>
            <a:endParaRPr lang="en-US"/>
          </a:p>
        </p:txBody>
      </p:sp>
    </p:spTree>
    <p:extLst>
      <p:ext uri="{BB962C8B-B14F-4D97-AF65-F5344CB8AC3E}">
        <p14:creationId xmlns:p14="http://schemas.microsoft.com/office/powerpoint/2010/main" val="413182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Difference</a:t>
            </a:r>
            <a:endParaRPr lang="en-US" dirty="0"/>
          </a:p>
        </p:txBody>
      </p:sp>
      <p:sp>
        <p:nvSpPr>
          <p:cNvPr id="3" name="Text Placeholder 2"/>
          <p:cNvSpPr>
            <a:spLocks noGrp="1"/>
          </p:cNvSpPr>
          <p:nvPr>
            <p:ph type="body" idx="1"/>
          </p:nvPr>
        </p:nvSpPr>
        <p:spPr/>
        <p:txBody>
          <a:bodyPr/>
          <a:lstStyle/>
          <a:p>
            <a:pPr algn="ctr"/>
            <a:r>
              <a:rPr lang="en-US" dirty="0" smtClean="0"/>
              <a:t>Trash</a:t>
            </a:r>
            <a:endParaRPr lang="en-US" dirty="0"/>
          </a:p>
        </p:txBody>
      </p:sp>
      <p:sp>
        <p:nvSpPr>
          <p:cNvPr id="4" name="Content Placeholder 3"/>
          <p:cNvSpPr>
            <a:spLocks noGrp="1"/>
          </p:cNvSpPr>
          <p:nvPr>
            <p:ph sz="half" idx="2"/>
          </p:nvPr>
        </p:nvSpPr>
        <p:spPr/>
        <p:txBody>
          <a:bodyPr/>
          <a:lstStyle/>
          <a:p>
            <a:r>
              <a:rPr lang="en-US" dirty="0" smtClean="0"/>
              <a:t>Trash is thrown away into a garbage can such as empty bottles, used papers, bad food, etc.</a:t>
            </a:r>
            <a:endParaRPr lang="en-US" dirty="0"/>
          </a:p>
        </p:txBody>
      </p:sp>
      <p:sp>
        <p:nvSpPr>
          <p:cNvPr id="5" name="Text Placeholder 4"/>
          <p:cNvSpPr>
            <a:spLocks noGrp="1"/>
          </p:cNvSpPr>
          <p:nvPr>
            <p:ph type="body" sz="quarter" idx="3"/>
          </p:nvPr>
        </p:nvSpPr>
        <p:spPr/>
        <p:txBody>
          <a:bodyPr/>
          <a:lstStyle/>
          <a:p>
            <a:pPr algn="ctr"/>
            <a:r>
              <a:rPr lang="en-US" dirty="0" smtClean="0"/>
              <a:t>Litter</a:t>
            </a:r>
            <a:endParaRPr lang="en-US" dirty="0"/>
          </a:p>
        </p:txBody>
      </p:sp>
      <p:sp>
        <p:nvSpPr>
          <p:cNvPr id="6" name="Content Placeholder 5"/>
          <p:cNvSpPr>
            <a:spLocks noGrp="1"/>
          </p:cNvSpPr>
          <p:nvPr>
            <p:ph sz="quarter" idx="4"/>
          </p:nvPr>
        </p:nvSpPr>
        <p:spPr/>
        <p:txBody>
          <a:bodyPr/>
          <a:lstStyle/>
          <a:p>
            <a:r>
              <a:rPr lang="en-US" dirty="0" smtClean="0"/>
              <a:t>Litter is like trash, but instead of putting into a trash can they were thrown on the ground. Unlike trash littler is not organic matter, so food is not litter. In Charleston people could be finned for throwing litter on the ground, but people still do it.</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8</a:t>
            </a:fld>
            <a:endParaRPr lang="en-US" dirty="0"/>
          </a:p>
        </p:txBody>
      </p:sp>
    </p:spTree>
    <p:extLst>
      <p:ext uri="{BB962C8B-B14F-4D97-AF65-F5344CB8AC3E}">
        <p14:creationId xmlns:p14="http://schemas.microsoft.com/office/powerpoint/2010/main" val="88354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Litter So Terrible </a:t>
            </a:r>
            <a:endParaRPr lang="en-US" dirty="0"/>
          </a:p>
        </p:txBody>
      </p:sp>
      <p:sp>
        <p:nvSpPr>
          <p:cNvPr id="3" name="Content Placeholder 2"/>
          <p:cNvSpPr>
            <a:spLocks noGrp="1"/>
          </p:cNvSpPr>
          <p:nvPr>
            <p:ph idx="1"/>
          </p:nvPr>
        </p:nvSpPr>
        <p:spPr/>
        <p:txBody>
          <a:bodyPr/>
          <a:lstStyle/>
          <a:p>
            <a:r>
              <a:rPr lang="en-US" dirty="0" smtClean="0"/>
              <a:t>Hurts Plants and Animals</a:t>
            </a:r>
          </a:p>
          <a:p>
            <a:r>
              <a:rPr lang="en-US" dirty="0" smtClean="0"/>
              <a:t>Hurts our environment</a:t>
            </a:r>
          </a:p>
          <a:p>
            <a:r>
              <a:rPr lang="en-US" dirty="0" smtClean="0"/>
              <a:t>Can get into our water and dissolve into micro plastics that can get into our tap water and hurt us.</a:t>
            </a:r>
          </a:p>
          <a:p>
            <a:pPr marL="0" indent="0">
              <a:buNone/>
            </a:pPr>
            <a:endParaRPr lang="en-US" dirty="0" smtClean="0"/>
          </a:p>
          <a:p>
            <a:pPr marL="0" indent="0">
              <a:buNone/>
            </a:pPr>
            <a:r>
              <a:rPr lang="en-US" dirty="0" smtClean="0"/>
              <a:t>If we do not address this problem then our cities and our streets will become and stay littered with trash. Litter is a big problem in this world, that’s why we need to form groups or organizations to stop this big problem. We can do this by educating the young and old students about littering and going on clean ups to clean up the litter.</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pPr/>
              <a:t>9</a:t>
            </a:fld>
            <a:endParaRPr lang="en-US"/>
          </a:p>
        </p:txBody>
      </p:sp>
    </p:spTree>
    <p:extLst>
      <p:ext uri="{BB962C8B-B14F-4D97-AF65-F5344CB8AC3E}">
        <p14:creationId xmlns:p14="http://schemas.microsoft.com/office/powerpoint/2010/main" val="210577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ecology education photo presentation</Template>
  <TotalTime>0</TotalTime>
  <Words>666</Words>
  <Application>Microsoft Macintosh PowerPoint</Application>
  <PresentationFormat>Custom</PresentationFormat>
  <Paragraphs>65</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Ecology 16x9</vt:lpstr>
      <vt:lpstr>Kids Keep Charleston Clean</vt:lpstr>
      <vt:lpstr>Things To Know</vt:lpstr>
      <vt:lpstr>The Mission</vt:lpstr>
      <vt:lpstr>Mission Statement</vt:lpstr>
      <vt:lpstr>The Steps</vt:lpstr>
      <vt:lpstr>Why?</vt:lpstr>
      <vt:lpstr>What is Littering?</vt:lpstr>
      <vt:lpstr>The Difference</vt:lpstr>
      <vt:lpstr>Why Is Litter So Terrible </vt:lpstr>
      <vt:lpstr>Connections</vt:lpstr>
      <vt:lpstr>Milton Wolf</vt:lpstr>
      <vt:lpstr>Survival in Sarajevo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2016-03-22T20:29:43Z</dcterms:created>
  <dcterms:modified xsi:type="dcterms:W3CDTF">2016-05-02T23:18:52Z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